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tags/tag3.xml" ContentType="application/vnd.openxmlformats-officedocument.presentationml.tags+xml"/>
  <Override PartName="/ppt/notesSlides/notesSlide2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27.xml" ContentType="application/vnd.openxmlformats-officedocument.presentationml.notesSlide+xml"/>
  <Override PartName="/ppt/charts/chart6.xml" ContentType="application/vnd.openxmlformats-officedocument.drawingml.chart+xml"/>
  <Override PartName="/ppt/notesSlides/notesSlide28.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29.xml" ContentType="application/vnd.openxmlformats-officedocument.presentationml.notesSlide+xml"/>
  <Override PartName="/ppt/charts/chart9.xml" ContentType="application/vnd.openxmlformats-officedocument.drawingml.chart+xml"/>
  <Override PartName="/ppt/notesSlides/notesSlide30.xml" ContentType="application/vnd.openxmlformats-officedocument.presentationml.notesSlide+xml"/>
  <Override PartName="/ppt/charts/chart10.xml" ContentType="application/vnd.openxmlformats-officedocument.drawingml.chart+xml"/>
  <Override PartName="/ppt/notesSlides/notesSlide31.xml" ContentType="application/vnd.openxmlformats-officedocument.presentationml.notesSlide+xml"/>
  <Override PartName="/ppt/charts/chart11.xml" ContentType="application/vnd.openxmlformats-officedocument.drawingml.chart+xml"/>
  <Override PartName="/ppt/notesSlides/notesSlide32.xml" ContentType="application/vnd.openxmlformats-officedocument.presentationml.notesSlide+xml"/>
  <Override PartName="/ppt/charts/chart12.xml" ContentType="application/vnd.openxmlformats-officedocument.drawingml.chart+xml"/>
  <Override PartName="/ppt/notesSlides/notesSlide33.xml" ContentType="application/vnd.openxmlformats-officedocument.presentationml.notesSlide+xml"/>
  <Override PartName="/ppt/charts/chart13.xml" ContentType="application/vnd.openxmlformats-officedocument.drawingml.chart+xml"/>
  <Override PartName="/ppt/notesSlides/notesSlide34.xml" ContentType="application/vnd.openxmlformats-officedocument.presentationml.notesSlide+xml"/>
  <Override PartName="/ppt/charts/chart14.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xml" ContentType="application/vnd.openxmlformats-officedocument.presentationml.tags+xml"/>
  <Override PartName="/ppt/notesSlides/notesSlide48.xml" ContentType="application/vnd.openxmlformats-officedocument.presentationml.notesSlide+xml"/>
  <Override PartName="/ppt/tags/tag5.xml" ContentType="application/vnd.openxmlformats-officedocument.presentationml.tags+xml"/>
  <Override PartName="/ppt/notesSlides/notesSlide49.xml" ContentType="application/vnd.openxmlformats-officedocument.presentationml.notesSlide+xml"/>
  <Override PartName="/ppt/tags/tag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945" r:id="rId4"/>
  </p:sldMasterIdLst>
  <p:notesMasterIdLst>
    <p:notesMasterId r:id="rId68"/>
  </p:notesMasterIdLst>
  <p:handoutMasterIdLst>
    <p:handoutMasterId r:id="rId69"/>
  </p:handoutMasterIdLst>
  <p:sldIdLst>
    <p:sldId id="341" r:id="rId5"/>
    <p:sldId id="436" r:id="rId6"/>
    <p:sldId id="437" r:id="rId7"/>
    <p:sldId id="445" r:id="rId8"/>
    <p:sldId id="439" r:id="rId9"/>
    <p:sldId id="446" r:id="rId10"/>
    <p:sldId id="342" r:id="rId11"/>
    <p:sldId id="262" r:id="rId12"/>
    <p:sldId id="263" r:id="rId13"/>
    <p:sldId id="264" r:id="rId14"/>
    <p:sldId id="344" r:id="rId15"/>
    <p:sldId id="351" r:id="rId16"/>
    <p:sldId id="347" r:id="rId17"/>
    <p:sldId id="440" r:id="rId18"/>
    <p:sldId id="441" r:id="rId19"/>
    <p:sldId id="270" r:id="rId20"/>
    <p:sldId id="271" r:id="rId21"/>
    <p:sldId id="269" r:id="rId22"/>
    <p:sldId id="272" r:id="rId23"/>
    <p:sldId id="387" r:id="rId24"/>
    <p:sldId id="354" r:id="rId25"/>
    <p:sldId id="407" r:id="rId26"/>
    <p:sldId id="355" r:id="rId27"/>
    <p:sldId id="408" r:id="rId28"/>
    <p:sldId id="409" r:id="rId29"/>
    <p:sldId id="412" r:id="rId30"/>
    <p:sldId id="411" r:id="rId31"/>
    <p:sldId id="410" r:id="rId32"/>
    <p:sldId id="356" r:id="rId33"/>
    <p:sldId id="357" r:id="rId34"/>
    <p:sldId id="358" r:id="rId35"/>
    <p:sldId id="359" r:id="rId36"/>
    <p:sldId id="360" r:id="rId37"/>
    <p:sldId id="361" r:id="rId38"/>
    <p:sldId id="362" r:id="rId39"/>
    <p:sldId id="363" r:id="rId40"/>
    <p:sldId id="364" r:id="rId41"/>
    <p:sldId id="365" r:id="rId42"/>
    <p:sldId id="366" r:id="rId43"/>
    <p:sldId id="367" r:id="rId44"/>
    <p:sldId id="368" r:id="rId45"/>
    <p:sldId id="370" r:id="rId46"/>
    <p:sldId id="371" r:id="rId47"/>
    <p:sldId id="372" r:id="rId48"/>
    <p:sldId id="373" r:id="rId49"/>
    <p:sldId id="374" r:id="rId50"/>
    <p:sldId id="375" r:id="rId51"/>
    <p:sldId id="376" r:id="rId52"/>
    <p:sldId id="377" r:id="rId53"/>
    <p:sldId id="378" r:id="rId54"/>
    <p:sldId id="379" r:id="rId55"/>
    <p:sldId id="380" r:id="rId56"/>
    <p:sldId id="381" r:id="rId57"/>
    <p:sldId id="382" r:id="rId58"/>
    <p:sldId id="384" r:id="rId59"/>
    <p:sldId id="385" r:id="rId60"/>
    <p:sldId id="386" r:id="rId61"/>
    <p:sldId id="389" r:id="rId62"/>
    <p:sldId id="443" r:id="rId63"/>
    <p:sldId id="392" r:id="rId64"/>
    <p:sldId id="444" r:id="rId65"/>
    <p:sldId id="394" r:id="rId66"/>
    <p:sldId id="447" r:id="rId67"/>
  </p:sldIdLst>
  <p:sldSz cx="12192000" cy="6858000"/>
  <p:notesSz cx="7315200" cy="9601200"/>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D00"/>
    <a:srgbClr val="ED8B00"/>
    <a:srgbClr val="DB291C"/>
    <a:srgbClr val="FF9900"/>
    <a:srgbClr val="C00000"/>
    <a:srgbClr val="3C8A2E"/>
    <a:srgbClr val="DCDCDC"/>
    <a:srgbClr val="B4B4B4"/>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10A626-17BD-4996-B8DC-88C7950ED183}" v="3" dt="2022-02-01T18:21:04.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99" autoAdjust="0"/>
  </p:normalViewPr>
  <p:slideViewPr>
    <p:cSldViewPr snapToGrid="0" showGuides="1">
      <p:cViewPr varScale="1">
        <p:scale>
          <a:sx n="43" d="100"/>
          <a:sy n="43" d="100"/>
        </p:scale>
        <p:origin x="800" y="44"/>
      </p:cViewPr>
      <p:guideLst/>
    </p:cSldViewPr>
  </p:slideViewPr>
  <p:outlineViewPr>
    <p:cViewPr>
      <p:scale>
        <a:sx n="33" d="100"/>
        <a:sy n="33" d="100"/>
      </p:scale>
      <p:origin x="0" y="-59190"/>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25409530821099"/>
          <c:y val="8.8486789431545199E-2"/>
          <c:w val="0.69228539696269398"/>
          <c:h val="0.69145407664714498"/>
        </c:manualLayout>
      </c:layout>
      <c:doughnutChart>
        <c:varyColors val="1"/>
        <c:ser>
          <c:idx val="0"/>
          <c:order val="0"/>
          <c:tx>
            <c:strRef>
              <c:f>Sheet1!$B$1</c:f>
              <c:strCache>
                <c:ptCount val="1"/>
                <c:pt idx="0">
                  <c:v>Q1</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1FE2-4744-9B96-2BCF90A7FD04}"/>
              </c:ext>
            </c:extLst>
          </c:dPt>
          <c:dPt>
            <c:idx val="1"/>
            <c:bubble3D val="0"/>
            <c:spPr>
              <a:solidFill>
                <a:schemeClr val="accent2"/>
              </a:solidFill>
              <a:ln w="19050">
                <a:noFill/>
              </a:ln>
              <a:effectLst/>
            </c:spPr>
            <c:extLst>
              <c:ext xmlns:c16="http://schemas.microsoft.com/office/drawing/2014/chart" uri="{C3380CC4-5D6E-409C-BE32-E72D297353CC}">
                <c16:uniqueId val="{00000003-1FE2-4744-9B96-2BCF90A7FD04}"/>
              </c:ext>
            </c:extLst>
          </c:dPt>
          <c:dPt>
            <c:idx val="2"/>
            <c:bubble3D val="0"/>
            <c:spPr>
              <a:solidFill>
                <a:schemeClr val="accent3"/>
              </a:solidFill>
              <a:ln w="19050">
                <a:noFill/>
              </a:ln>
              <a:effectLst/>
            </c:spPr>
            <c:extLst>
              <c:ext xmlns:c16="http://schemas.microsoft.com/office/drawing/2014/chart" uri="{C3380CC4-5D6E-409C-BE32-E72D297353CC}">
                <c16:uniqueId val="{00000005-1FE2-4744-9B96-2BCF90A7FD04}"/>
              </c:ext>
            </c:extLst>
          </c:dPt>
          <c:dPt>
            <c:idx val="3"/>
            <c:bubble3D val="0"/>
            <c:spPr>
              <a:solidFill>
                <a:schemeClr val="accent4"/>
              </a:solidFill>
              <a:ln w="19050">
                <a:noFill/>
              </a:ln>
              <a:effectLst/>
            </c:spPr>
            <c:extLst>
              <c:ext xmlns:c16="http://schemas.microsoft.com/office/drawing/2014/chart" uri="{C3380CC4-5D6E-409C-BE32-E72D297353CC}">
                <c16:uniqueId val="{00000007-1FE2-4744-9B96-2BCF90A7FD04}"/>
              </c:ext>
            </c:extLst>
          </c:dPt>
          <c:dPt>
            <c:idx val="4"/>
            <c:bubble3D val="0"/>
            <c:spPr>
              <a:solidFill>
                <a:schemeClr val="accent5"/>
              </a:solidFill>
              <a:ln w="19050">
                <a:noFill/>
              </a:ln>
              <a:effectLst/>
            </c:spPr>
            <c:extLst>
              <c:ext xmlns:c16="http://schemas.microsoft.com/office/drawing/2014/chart" uri="{C3380CC4-5D6E-409C-BE32-E72D297353CC}">
                <c16:uniqueId val="{00000009-1FE2-4744-9B96-2BCF90A7FD04}"/>
              </c:ext>
            </c:extLst>
          </c:dPt>
          <c:dPt>
            <c:idx val="5"/>
            <c:bubble3D val="0"/>
            <c:spPr>
              <a:solidFill>
                <a:schemeClr val="accent6"/>
              </a:solidFill>
              <a:ln w="19050">
                <a:noFill/>
              </a:ln>
              <a:effectLst/>
            </c:spPr>
            <c:extLst>
              <c:ext xmlns:c16="http://schemas.microsoft.com/office/drawing/2014/chart" uri="{C3380CC4-5D6E-409C-BE32-E72D297353CC}">
                <c16:uniqueId val="{0000000B-1FE2-4744-9B96-2BCF90A7FD04}"/>
              </c:ext>
            </c:extLst>
          </c:dPt>
          <c:dPt>
            <c:idx val="6"/>
            <c:bubble3D val="0"/>
            <c:spPr>
              <a:solidFill>
                <a:schemeClr val="bg1">
                  <a:lumMod val="50000"/>
                </a:schemeClr>
              </a:solidFill>
              <a:ln w="19050">
                <a:noFill/>
              </a:ln>
              <a:effectLst/>
            </c:spPr>
            <c:extLst>
              <c:ext xmlns:c16="http://schemas.microsoft.com/office/drawing/2014/chart" uri="{C3380CC4-5D6E-409C-BE32-E72D297353CC}">
                <c16:uniqueId val="{0000000D-1FE2-4744-9B96-2BCF90A7FD04}"/>
              </c:ext>
            </c:extLst>
          </c:dPt>
          <c:dPt>
            <c:idx val="7"/>
            <c:bubble3D val="0"/>
            <c:spPr>
              <a:solidFill>
                <a:schemeClr val="bg1">
                  <a:lumMod val="65000"/>
                </a:schemeClr>
              </a:solidFill>
              <a:ln w="19050">
                <a:noFill/>
              </a:ln>
              <a:effectLst/>
            </c:spPr>
            <c:extLst>
              <c:ext xmlns:c16="http://schemas.microsoft.com/office/drawing/2014/chart" uri="{C3380CC4-5D6E-409C-BE32-E72D297353CC}">
                <c16:uniqueId val="{0000000F-1FE2-4744-9B96-2BCF90A7FD04}"/>
              </c:ext>
            </c:extLst>
          </c:dPt>
          <c:dPt>
            <c:idx val="8"/>
            <c:bubble3D val="0"/>
            <c:spPr>
              <a:solidFill>
                <a:schemeClr val="bg1">
                  <a:lumMod val="75000"/>
                </a:schemeClr>
              </a:solidFill>
              <a:ln w="19050">
                <a:noFill/>
              </a:ln>
              <a:effectLst/>
            </c:spPr>
            <c:extLst>
              <c:ext xmlns:c16="http://schemas.microsoft.com/office/drawing/2014/chart" uri="{C3380CC4-5D6E-409C-BE32-E72D297353CC}">
                <c16:uniqueId val="{00000011-1FE2-4744-9B96-2BCF90A7FD04}"/>
              </c:ext>
            </c:extLst>
          </c:dPt>
          <c:dLbls>
            <c:dLbl>
              <c:idx val="0"/>
              <c:layout>
                <c:manualLayout>
                  <c:x val="6.4128248417685801E-2"/>
                  <c:y val="-0.1152922337870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FE2-4744-9B96-2BCF90A7FD04}"/>
                </c:ext>
              </c:extLst>
            </c:dLbl>
            <c:dLbl>
              <c:idx val="1"/>
              <c:layout>
                <c:manualLayout>
                  <c:x val="0.12505008441448801"/>
                  <c:y val="-8.9671737389911896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FE2-4744-9B96-2BCF90A7FD04}"/>
                </c:ext>
              </c:extLst>
            </c:dLbl>
            <c:dLbl>
              <c:idx val="2"/>
              <c:layout>
                <c:manualLayout>
                  <c:x val="0.13466932167713999"/>
                  <c:y val="4.4835868694955899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FE2-4744-9B96-2BCF90A7FD04}"/>
                </c:ext>
              </c:extLst>
            </c:dLbl>
            <c:dLbl>
              <c:idx val="3"/>
              <c:layout>
                <c:manualLayout>
                  <c:x val="0.11543084715183501"/>
                  <c:y val="0.10568454763811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FE2-4744-9B96-2BCF90A7FD04}"/>
                </c:ext>
              </c:extLst>
            </c:dLbl>
            <c:dLbl>
              <c:idx val="4"/>
              <c:layout>
                <c:manualLayout>
                  <c:x val="-5.8783548643642105E-17"/>
                  <c:y val="0.131305044035228"/>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1FE2-4744-9B96-2BCF90A7FD04}"/>
                </c:ext>
              </c:extLst>
            </c:dLbl>
            <c:dLbl>
              <c:idx val="5"/>
              <c:layout>
                <c:manualLayout>
                  <c:x val="-0.12505008441448801"/>
                  <c:y val="9.607686148919139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1FE2-4744-9B96-2BCF90A7FD04}"/>
                </c:ext>
              </c:extLst>
            </c:dLbl>
            <c:dLbl>
              <c:idx val="6"/>
              <c:layout>
                <c:manualLayout>
                  <c:x val="-0.157114208623331"/>
                  <c:y val="4.163330664531630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1FE2-4744-9B96-2BCF90A7FD04}"/>
                </c:ext>
              </c:extLst>
            </c:dLbl>
            <c:dLbl>
              <c:idx val="7"/>
              <c:layout>
                <c:manualLayout>
                  <c:x val="-0.157114208623331"/>
                  <c:y val="-5.4443554843875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1FE2-4744-9B96-2BCF90A7FD04}"/>
                </c:ext>
              </c:extLst>
            </c:dLbl>
            <c:dLbl>
              <c:idx val="8"/>
              <c:layout>
                <c:manualLayout>
                  <c:x val="-7.3747485680338898E-2"/>
                  <c:y val="-0.1120896717373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1FE2-4744-9B96-2BCF90A7FD04}"/>
                </c:ext>
              </c:extLst>
            </c:dLbl>
            <c:spPr>
              <a:noFill/>
              <a:ln>
                <a:no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Sheet1!$A$2:$A$10</c:f>
              <c:strCache>
                <c:ptCount val="9"/>
                <c:pt idx="0">
                  <c:v>Label A</c:v>
                </c:pt>
                <c:pt idx="1">
                  <c:v>Label B</c:v>
                </c:pt>
                <c:pt idx="2">
                  <c:v>Label C</c:v>
                </c:pt>
                <c:pt idx="3">
                  <c:v>Label D</c:v>
                </c:pt>
                <c:pt idx="4">
                  <c:v>Label E</c:v>
                </c:pt>
                <c:pt idx="5">
                  <c:v>Label F</c:v>
                </c:pt>
                <c:pt idx="6">
                  <c:v>Label G</c:v>
                </c:pt>
                <c:pt idx="7">
                  <c:v>Label H</c:v>
                </c:pt>
                <c:pt idx="8">
                  <c:v>Label I</c:v>
                </c:pt>
              </c:strCache>
            </c:strRef>
          </c:cat>
          <c:val>
            <c:numRef>
              <c:f>Sheet1!$B$2:$B$10</c:f>
              <c:numCache>
                <c:formatCode>General</c:formatCode>
                <c:ptCount val="9"/>
                <c:pt idx="0">
                  <c:v>10</c:v>
                </c:pt>
                <c:pt idx="1">
                  <c:v>10</c:v>
                </c:pt>
                <c:pt idx="2">
                  <c:v>10</c:v>
                </c:pt>
                <c:pt idx="3">
                  <c:v>10</c:v>
                </c:pt>
                <c:pt idx="4">
                  <c:v>10</c:v>
                </c:pt>
                <c:pt idx="5">
                  <c:v>10</c:v>
                </c:pt>
                <c:pt idx="6">
                  <c:v>10</c:v>
                </c:pt>
                <c:pt idx="7">
                  <c:v>10</c:v>
                </c:pt>
                <c:pt idx="8">
                  <c:v>10</c:v>
                </c:pt>
              </c:numCache>
            </c:numRef>
          </c:val>
          <c:extLst>
            <c:ext xmlns:c16="http://schemas.microsoft.com/office/drawing/2014/chart" uri="{C3380CC4-5D6E-409C-BE32-E72D297353CC}">
              <c16:uniqueId val="{00000012-1FE2-4744-9B96-2BCF90A7FD04}"/>
            </c:ext>
          </c:extLst>
        </c:ser>
        <c:dLbls>
          <c:showLegendKey val="0"/>
          <c:showVal val="0"/>
          <c:showCatName val="0"/>
          <c:showSerName val="0"/>
          <c:showPercent val="0"/>
          <c:showBubbleSize val="0"/>
          <c:showLeaderLines val="0"/>
        </c:dLbls>
        <c:firstSliceAng val="0"/>
        <c:holeSize val="6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540451970299602E-2"/>
          <c:y val="8.7783955520254198E-2"/>
          <c:w val="0.92442130024510905"/>
          <c:h val="0.73595592052184899"/>
        </c:manualLayout>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940-4B4E-A5A7-46C153BD9CC1}"/>
            </c:ext>
          </c:extLst>
        </c:ser>
        <c:ser>
          <c:idx val="1"/>
          <c:order val="1"/>
          <c:tx>
            <c:strRef>
              <c:f>Sheet1!$C$1</c:f>
              <c:strCache>
                <c:ptCount val="1"/>
                <c:pt idx="0">
                  <c:v>Series 2</c:v>
                </c:pt>
              </c:strCache>
            </c:strRef>
          </c:tx>
          <c:spPr>
            <a:solidFill>
              <a:schemeClr val="accent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940-4B4E-A5A7-46C153BD9CC1}"/>
            </c:ext>
          </c:extLst>
        </c:ser>
        <c:ser>
          <c:idx val="2"/>
          <c:order val="2"/>
          <c:tx>
            <c:strRef>
              <c:f>Sheet1!$D$1</c:f>
              <c:strCache>
                <c:ptCount val="1"/>
                <c:pt idx="0">
                  <c:v>Series 3</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940-4B4E-A5A7-46C153BD9CC1}"/>
            </c:ext>
          </c:extLst>
        </c:ser>
        <c:ser>
          <c:idx val="3"/>
          <c:order val="3"/>
          <c:tx>
            <c:strRef>
              <c:f>Sheet1!$E$1</c:f>
              <c:strCache>
                <c:ptCount val="1"/>
                <c:pt idx="0">
                  <c:v>Series 4</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Sheet1!$E$2:$E$5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B940-4B4E-A5A7-46C153BD9CC1}"/>
            </c:ext>
          </c:extLst>
        </c:ser>
        <c:ser>
          <c:idx val="4"/>
          <c:order val="4"/>
          <c:tx>
            <c:strRef>
              <c:f>Sheet1!$F$1</c:f>
              <c:strCache>
                <c:ptCount val="1"/>
                <c:pt idx="0">
                  <c:v>Series 5</c:v>
                </c:pt>
              </c:strCache>
            </c:strRef>
          </c:tx>
          <c:spPr>
            <a:solidFill>
              <a:schemeClr val="accent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Sheet1!$F$2:$F$5</c:f>
              <c:numCache>
                <c:formatCode>General</c:formatCode>
                <c:ptCount val="4"/>
                <c:pt idx="0">
                  <c:v>1</c:v>
                </c:pt>
                <c:pt idx="1">
                  <c:v>2</c:v>
                </c:pt>
                <c:pt idx="2">
                  <c:v>3</c:v>
                </c:pt>
                <c:pt idx="3">
                  <c:v>4</c:v>
                </c:pt>
              </c:numCache>
            </c:numRef>
          </c:val>
          <c:extLst>
            <c:ext xmlns:c16="http://schemas.microsoft.com/office/drawing/2014/chart" uri="{C3380CC4-5D6E-409C-BE32-E72D297353CC}">
              <c16:uniqueId val="{00000004-B940-4B4E-A5A7-46C153BD9CC1}"/>
            </c:ext>
          </c:extLst>
        </c:ser>
        <c:ser>
          <c:idx val="5"/>
          <c:order val="5"/>
          <c:tx>
            <c:strRef>
              <c:f>Sheet1!$G$1</c:f>
              <c:strCache>
                <c:ptCount val="1"/>
                <c:pt idx="0">
                  <c:v>Series 6</c:v>
                </c:pt>
              </c:strCache>
            </c:strRef>
          </c:tx>
          <c:spPr>
            <a:solidFill>
              <a:schemeClr val="accent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Sheet1!$G$2:$G$5</c:f>
              <c:numCache>
                <c:formatCode>General</c:formatCode>
                <c:ptCount val="4"/>
                <c:pt idx="0">
                  <c:v>1.1000000000000001</c:v>
                </c:pt>
                <c:pt idx="1">
                  <c:v>1</c:v>
                </c:pt>
                <c:pt idx="2">
                  <c:v>1.5</c:v>
                </c:pt>
                <c:pt idx="3">
                  <c:v>2</c:v>
                </c:pt>
              </c:numCache>
            </c:numRef>
          </c:val>
          <c:extLst>
            <c:ext xmlns:c16="http://schemas.microsoft.com/office/drawing/2014/chart" uri="{C3380CC4-5D6E-409C-BE32-E72D297353CC}">
              <c16:uniqueId val="{00000005-B940-4B4E-A5A7-46C153BD9CC1}"/>
            </c:ext>
          </c:extLst>
        </c:ser>
        <c:ser>
          <c:idx val="6"/>
          <c:order val="6"/>
          <c:tx>
            <c:strRef>
              <c:f>Sheet1!$H$1</c:f>
              <c:strCache>
                <c:ptCount val="1"/>
                <c:pt idx="0">
                  <c:v>Series 7</c:v>
                </c:pt>
              </c:strCache>
            </c:strRef>
          </c:tx>
          <c:spPr>
            <a:solidFill>
              <a:schemeClr val="accent1">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Sheet1!$H$2:$H$5</c:f>
              <c:numCache>
                <c:formatCode>General</c:formatCode>
                <c:ptCount val="4"/>
                <c:pt idx="0">
                  <c:v>1.2</c:v>
                </c:pt>
                <c:pt idx="1">
                  <c:v>2.1</c:v>
                </c:pt>
                <c:pt idx="2">
                  <c:v>1.2</c:v>
                </c:pt>
                <c:pt idx="3">
                  <c:v>1.5</c:v>
                </c:pt>
              </c:numCache>
            </c:numRef>
          </c:val>
          <c:extLst>
            <c:ext xmlns:c16="http://schemas.microsoft.com/office/drawing/2014/chart" uri="{C3380CC4-5D6E-409C-BE32-E72D297353CC}">
              <c16:uniqueId val="{00000006-B940-4B4E-A5A7-46C153BD9CC1}"/>
            </c:ext>
          </c:extLst>
        </c:ser>
        <c:dLbls>
          <c:dLblPos val="ctr"/>
          <c:showLegendKey val="0"/>
          <c:showVal val="1"/>
          <c:showCatName val="0"/>
          <c:showSerName val="0"/>
          <c:showPercent val="0"/>
          <c:showBubbleSize val="0"/>
        </c:dLbls>
        <c:gapWidth val="104"/>
        <c:overlap val="100"/>
        <c:axId val="316287104"/>
        <c:axId val="316287888"/>
      </c:barChart>
      <c:catAx>
        <c:axId val="3162871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87888"/>
        <c:crosses val="autoZero"/>
        <c:auto val="1"/>
        <c:lblAlgn val="ctr"/>
        <c:lblOffset val="100"/>
        <c:noMultiLvlLbl val="0"/>
      </c:catAx>
      <c:valAx>
        <c:axId val="316287888"/>
        <c:scaling>
          <c:orientation val="minMax"/>
        </c:scaling>
        <c:delete val="0"/>
        <c:axPos val="b"/>
        <c:majorGridlines>
          <c:spPr>
            <a:ln w="3175" cap="flat" cmpd="sng" algn="ctr">
              <a:solidFill>
                <a:schemeClr val="tx2"/>
              </a:solidFill>
              <a:round/>
            </a:ln>
            <a:effectLst/>
          </c:spPr>
        </c:majorGridlines>
        <c:numFmt formatCode="General" sourceLinked="1"/>
        <c:majorTickMark val="none"/>
        <c:minorTickMark val="none"/>
        <c:tickLblPos val="nextTo"/>
        <c:spPr>
          <a:noFill/>
          <a:ln w="3175">
            <a:solidFill>
              <a:schemeClr val="tx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87104"/>
        <c:crosses val="autoZero"/>
        <c:crossBetween val="between"/>
      </c:valAx>
      <c:spPr>
        <a:noFill/>
        <a:ln>
          <a:noFill/>
        </a:ln>
        <a:effectLst/>
      </c:spPr>
    </c:plotArea>
    <c:legend>
      <c:legendPos val="b"/>
      <c:layout>
        <c:manualLayout>
          <c:xMode val="edge"/>
          <c:yMode val="edge"/>
          <c:x val="0.11863422264090578"/>
          <c:y val="0.90844274393295366"/>
          <c:w val="0.80189826328721503"/>
          <c:h val="5.3472759908188602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196123147092"/>
          <c:y val="3.41028062516808E-3"/>
          <c:w val="0.83580387685290802"/>
          <c:h val="0.80467712782923595"/>
        </c:manualLayout>
      </c:layout>
      <c:barChart>
        <c:barDir val="bar"/>
        <c:grouping val="stacked"/>
        <c:varyColors val="0"/>
        <c:ser>
          <c:idx val="0"/>
          <c:order val="0"/>
          <c:tx>
            <c:strRef>
              <c:f>Sheet1!$B$1</c:f>
              <c:strCache>
                <c:ptCount val="1"/>
                <c:pt idx="0">
                  <c:v>Left</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Series 1</c:v>
                </c:pt>
                <c:pt idx="1">
                  <c:v>Series 2</c:v>
                </c:pt>
                <c:pt idx="2">
                  <c:v>Series 3</c:v>
                </c:pt>
                <c:pt idx="3">
                  <c:v>Series 4</c:v>
                </c:pt>
                <c:pt idx="4">
                  <c:v>Series 5</c:v>
                </c:pt>
                <c:pt idx="5">
                  <c:v>Series 6</c:v>
                </c:pt>
                <c:pt idx="6">
                  <c:v>Series 7</c:v>
                </c:pt>
                <c:pt idx="7">
                  <c:v>Series 8</c:v>
                </c:pt>
              </c:strCache>
            </c:strRef>
          </c:cat>
          <c:val>
            <c:numRef>
              <c:f>Sheet1!$B$2:$B$9</c:f>
              <c:numCache>
                <c:formatCode>General</c:formatCode>
                <c:ptCount val="8"/>
                <c:pt idx="0">
                  <c:v>-5</c:v>
                </c:pt>
                <c:pt idx="1">
                  <c:v>-4.5</c:v>
                </c:pt>
                <c:pt idx="2">
                  <c:v>-4</c:v>
                </c:pt>
                <c:pt idx="3">
                  <c:v>-3.5</c:v>
                </c:pt>
                <c:pt idx="4">
                  <c:v>-3</c:v>
                </c:pt>
                <c:pt idx="5">
                  <c:v>-2.5</c:v>
                </c:pt>
                <c:pt idx="6">
                  <c:v>-2</c:v>
                </c:pt>
                <c:pt idx="7">
                  <c:v>-1.5</c:v>
                </c:pt>
              </c:numCache>
            </c:numRef>
          </c:val>
          <c:extLst>
            <c:ext xmlns:c16="http://schemas.microsoft.com/office/drawing/2014/chart" uri="{C3380CC4-5D6E-409C-BE32-E72D297353CC}">
              <c16:uniqueId val="{00000000-7E28-41E1-8893-EE63C6FB2537}"/>
            </c:ext>
          </c:extLst>
        </c:ser>
        <c:ser>
          <c:idx val="1"/>
          <c:order val="1"/>
          <c:tx>
            <c:strRef>
              <c:f>Sheet1!$C$1</c:f>
              <c:strCache>
                <c:ptCount val="1"/>
                <c:pt idx="0">
                  <c:v>Right</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Series 1</c:v>
                </c:pt>
                <c:pt idx="1">
                  <c:v>Series 2</c:v>
                </c:pt>
                <c:pt idx="2">
                  <c:v>Series 3</c:v>
                </c:pt>
                <c:pt idx="3">
                  <c:v>Series 4</c:v>
                </c:pt>
                <c:pt idx="4">
                  <c:v>Series 5</c:v>
                </c:pt>
                <c:pt idx="5">
                  <c:v>Series 6</c:v>
                </c:pt>
                <c:pt idx="6">
                  <c:v>Series 7</c:v>
                </c:pt>
                <c:pt idx="7">
                  <c:v>Series 8</c:v>
                </c:pt>
              </c:strCache>
            </c:strRef>
          </c:cat>
          <c:val>
            <c:numRef>
              <c:f>Sheet1!$C$2:$C$9</c:f>
              <c:numCache>
                <c:formatCode>General</c:formatCode>
                <c:ptCount val="8"/>
                <c:pt idx="0">
                  <c:v>5</c:v>
                </c:pt>
                <c:pt idx="1">
                  <c:v>4.5</c:v>
                </c:pt>
                <c:pt idx="2">
                  <c:v>4</c:v>
                </c:pt>
                <c:pt idx="3">
                  <c:v>3.5</c:v>
                </c:pt>
                <c:pt idx="4">
                  <c:v>3</c:v>
                </c:pt>
                <c:pt idx="5">
                  <c:v>2.5</c:v>
                </c:pt>
                <c:pt idx="6">
                  <c:v>2</c:v>
                </c:pt>
                <c:pt idx="7">
                  <c:v>1.5</c:v>
                </c:pt>
              </c:numCache>
            </c:numRef>
          </c:val>
          <c:extLst>
            <c:ext xmlns:c16="http://schemas.microsoft.com/office/drawing/2014/chart" uri="{C3380CC4-5D6E-409C-BE32-E72D297353CC}">
              <c16:uniqueId val="{00000001-7E28-41E1-8893-EE63C6FB2537}"/>
            </c:ext>
          </c:extLst>
        </c:ser>
        <c:dLbls>
          <c:dLblPos val="ctr"/>
          <c:showLegendKey val="0"/>
          <c:showVal val="1"/>
          <c:showCatName val="0"/>
          <c:showSerName val="0"/>
          <c:showPercent val="0"/>
          <c:showBubbleSize val="0"/>
        </c:dLbls>
        <c:gapWidth val="111"/>
        <c:overlap val="100"/>
        <c:axId val="316289064"/>
        <c:axId val="316291808"/>
      </c:barChart>
      <c:catAx>
        <c:axId val="316289064"/>
        <c:scaling>
          <c:orientation val="maxMin"/>
        </c:scaling>
        <c:delete val="0"/>
        <c:axPos val="l"/>
        <c:numFmt formatCode="General" sourceLinked="1"/>
        <c:majorTickMark val="none"/>
        <c:minorTickMark val="none"/>
        <c:tickLblPos val="none"/>
        <c:spPr>
          <a:solidFill>
            <a:schemeClr val="tx2"/>
          </a:solidFill>
          <a:ln w="9525" cap="flat" cmpd="sng" algn="ctr">
            <a:solidFill>
              <a:schemeClr val="tx2"/>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6291808"/>
        <c:crossesAt val="0"/>
        <c:auto val="0"/>
        <c:lblAlgn val="ctr"/>
        <c:lblOffset val="100"/>
        <c:noMultiLvlLbl val="0"/>
      </c:catAx>
      <c:valAx>
        <c:axId val="316291808"/>
        <c:scaling>
          <c:orientation val="minMax"/>
        </c:scaling>
        <c:delete val="0"/>
        <c:axPos val="b"/>
        <c:majorGridlines>
          <c:spPr>
            <a:ln w="3175" cap="flat" cmpd="sng" algn="ctr">
              <a:solidFill>
                <a:schemeClr val="tx2"/>
              </a:solidFill>
              <a:round/>
            </a:ln>
            <a:effectLst/>
          </c:spPr>
        </c:majorGridlines>
        <c:numFmt formatCode="General" sourceLinked="1"/>
        <c:majorTickMark val="none"/>
        <c:minorTickMark val="none"/>
        <c:tickLblPos val="none"/>
        <c:spPr>
          <a:noFill/>
          <a:ln w="3175">
            <a:solidFill>
              <a:schemeClr val="tx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89064"/>
        <c:crosses val="max"/>
        <c:crossBetween val="between"/>
      </c:valAx>
      <c:spPr>
        <a:noFill/>
        <a:ln>
          <a:noFill/>
        </a:ln>
        <a:effectLst/>
      </c:spPr>
    </c:plotArea>
    <c:legend>
      <c:legendPos val="b"/>
      <c:layout>
        <c:manualLayout>
          <c:xMode val="edge"/>
          <c:yMode val="edge"/>
          <c:x val="0.47564095918203181"/>
          <c:y val="0.85708306359526554"/>
          <c:w val="0.208266716238624"/>
          <c:h val="5.3472759908188602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73605736569098E-2"/>
          <c:y val="9.5796999827576307E-2"/>
          <c:w val="0.93440271505400496"/>
          <c:h val="0.72931524800275904"/>
        </c:manualLayout>
      </c:layout>
      <c:lineChart>
        <c:grouping val="standard"/>
        <c:varyColors val="0"/>
        <c:ser>
          <c:idx val="0"/>
          <c:order val="0"/>
          <c:tx>
            <c:strRef>
              <c:f>Sheet1!$B$1</c:f>
              <c:strCache>
                <c:ptCount val="1"/>
                <c:pt idx="0">
                  <c:v>Construction</c:v>
                </c:pt>
              </c:strCache>
            </c:strRef>
          </c:tx>
          <c:spPr>
            <a:ln w="28575" cap="rnd">
              <a:solidFill>
                <a:schemeClr val="accent1"/>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38</c:v>
                </c:pt>
                <c:pt idx="1">
                  <c:v>46</c:v>
                </c:pt>
                <c:pt idx="2">
                  <c:v>48</c:v>
                </c:pt>
                <c:pt idx="3">
                  <c:v>68</c:v>
                </c:pt>
                <c:pt idx="4">
                  <c:v>50</c:v>
                </c:pt>
                <c:pt idx="5">
                  <c:v>49</c:v>
                </c:pt>
                <c:pt idx="6">
                  <c:v>48</c:v>
                </c:pt>
                <c:pt idx="7">
                  <c:v>57</c:v>
                </c:pt>
                <c:pt idx="8">
                  <c:v>52</c:v>
                </c:pt>
                <c:pt idx="9">
                  <c:v>87</c:v>
                </c:pt>
                <c:pt idx="10">
                  <c:v>85</c:v>
                </c:pt>
                <c:pt idx="11">
                  <c:v>82</c:v>
                </c:pt>
              </c:numCache>
            </c:numRef>
          </c:val>
          <c:smooth val="0"/>
          <c:extLst>
            <c:ext xmlns:c16="http://schemas.microsoft.com/office/drawing/2014/chart" uri="{C3380CC4-5D6E-409C-BE32-E72D297353CC}">
              <c16:uniqueId val="{00000000-E557-437B-99ED-7A30380B469F}"/>
            </c:ext>
          </c:extLst>
        </c:ser>
        <c:ser>
          <c:idx val="1"/>
          <c:order val="1"/>
          <c:tx>
            <c:strRef>
              <c:f>Sheet1!$C$1</c:f>
              <c:strCache>
                <c:ptCount val="1"/>
                <c:pt idx="0">
                  <c:v>Financial Services</c:v>
                </c:pt>
              </c:strCache>
            </c:strRef>
          </c:tx>
          <c:spPr>
            <a:ln w="28575" cap="rnd">
              <a:solidFill>
                <a:schemeClr val="accent2"/>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23</c:v>
                </c:pt>
                <c:pt idx="2">
                  <c:v>28</c:v>
                </c:pt>
                <c:pt idx="3">
                  <c:v>21</c:v>
                </c:pt>
                <c:pt idx="4">
                  <c:v>30</c:v>
                </c:pt>
                <c:pt idx="5">
                  <c:v>28</c:v>
                </c:pt>
                <c:pt idx="6">
                  <c:v>26</c:v>
                </c:pt>
                <c:pt idx="7">
                  <c:v>40</c:v>
                </c:pt>
                <c:pt idx="8">
                  <c:v>32</c:v>
                </c:pt>
                <c:pt idx="9">
                  <c:v>38</c:v>
                </c:pt>
                <c:pt idx="10">
                  <c:v>37</c:v>
                </c:pt>
                <c:pt idx="11">
                  <c:v>36</c:v>
                </c:pt>
              </c:numCache>
            </c:numRef>
          </c:val>
          <c:smooth val="0"/>
          <c:extLst>
            <c:ext xmlns:c16="http://schemas.microsoft.com/office/drawing/2014/chart" uri="{C3380CC4-5D6E-409C-BE32-E72D297353CC}">
              <c16:uniqueId val="{00000001-E557-437B-99ED-7A30380B469F}"/>
            </c:ext>
          </c:extLst>
        </c:ser>
        <c:ser>
          <c:idx val="2"/>
          <c:order val="2"/>
          <c:tx>
            <c:strRef>
              <c:f>Sheet1!$D$1</c:f>
              <c:strCache>
                <c:ptCount val="1"/>
                <c:pt idx="0">
                  <c:v>Healthcare</c:v>
                </c:pt>
              </c:strCache>
            </c:strRef>
          </c:tx>
          <c:spPr>
            <a:ln w="28575" cap="rnd">
              <a:solidFill>
                <a:schemeClr val="accent3"/>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18</c:v>
                </c:pt>
                <c:pt idx="1">
                  <c:v>25</c:v>
                </c:pt>
                <c:pt idx="2">
                  <c:v>34</c:v>
                </c:pt>
                <c:pt idx="3">
                  <c:v>97</c:v>
                </c:pt>
                <c:pt idx="4">
                  <c:v>40</c:v>
                </c:pt>
                <c:pt idx="5">
                  <c:v>37</c:v>
                </c:pt>
                <c:pt idx="6">
                  <c:v>36</c:v>
                </c:pt>
                <c:pt idx="7">
                  <c:v>60</c:v>
                </c:pt>
                <c:pt idx="8">
                  <c:v>39</c:v>
                </c:pt>
                <c:pt idx="9">
                  <c:v>44</c:v>
                </c:pt>
                <c:pt idx="10">
                  <c:v>61</c:v>
                </c:pt>
                <c:pt idx="11">
                  <c:v>62</c:v>
                </c:pt>
              </c:numCache>
            </c:numRef>
          </c:val>
          <c:smooth val="0"/>
          <c:extLst>
            <c:ext xmlns:c16="http://schemas.microsoft.com/office/drawing/2014/chart" uri="{C3380CC4-5D6E-409C-BE32-E72D297353CC}">
              <c16:uniqueId val="{00000002-E557-437B-99ED-7A30380B469F}"/>
            </c:ext>
          </c:extLst>
        </c:ser>
        <c:ser>
          <c:idx val="3"/>
          <c:order val="3"/>
          <c:tx>
            <c:strRef>
              <c:f>Sheet1!$E$1</c:f>
              <c:strCache>
                <c:ptCount val="1"/>
                <c:pt idx="0">
                  <c:v>Transportation</c:v>
                </c:pt>
              </c:strCache>
            </c:strRef>
          </c:tx>
          <c:spPr>
            <a:ln w="28575"/>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14</c:v>
                </c:pt>
                <c:pt idx="1">
                  <c:v>16</c:v>
                </c:pt>
                <c:pt idx="2">
                  <c:v>18</c:v>
                </c:pt>
                <c:pt idx="3">
                  <c:v>10</c:v>
                </c:pt>
                <c:pt idx="4">
                  <c:v>18</c:v>
                </c:pt>
                <c:pt idx="5">
                  <c:v>20</c:v>
                </c:pt>
                <c:pt idx="6">
                  <c:v>24</c:v>
                </c:pt>
                <c:pt idx="7">
                  <c:v>26</c:v>
                </c:pt>
                <c:pt idx="8">
                  <c:v>24</c:v>
                </c:pt>
                <c:pt idx="9">
                  <c:v>30</c:v>
                </c:pt>
                <c:pt idx="10">
                  <c:v>17</c:v>
                </c:pt>
                <c:pt idx="11">
                  <c:v>19</c:v>
                </c:pt>
              </c:numCache>
            </c:numRef>
          </c:val>
          <c:smooth val="0"/>
          <c:extLst>
            <c:ext xmlns:c16="http://schemas.microsoft.com/office/drawing/2014/chart" uri="{C3380CC4-5D6E-409C-BE32-E72D297353CC}">
              <c16:uniqueId val="{00000003-E557-437B-99ED-7A30380B469F}"/>
            </c:ext>
          </c:extLst>
        </c:ser>
        <c:dLbls>
          <c:showLegendKey val="0"/>
          <c:showVal val="0"/>
          <c:showCatName val="0"/>
          <c:showSerName val="0"/>
          <c:showPercent val="0"/>
          <c:showBubbleSize val="0"/>
        </c:dLbls>
        <c:smooth val="0"/>
        <c:axId val="316290632"/>
        <c:axId val="316289456"/>
      </c:lineChart>
      <c:catAx>
        <c:axId val="316290632"/>
        <c:scaling>
          <c:orientation val="minMax"/>
        </c:scaling>
        <c:delete val="0"/>
        <c:axPos val="b"/>
        <c:numFmt formatCode="General" sourceLinked="1"/>
        <c:majorTickMark val="none"/>
        <c:minorTickMark val="out"/>
        <c:tickLblPos val="nextTo"/>
        <c:spPr>
          <a:noFill/>
          <a:ln w="3175" cap="flat" cmpd="sng" algn="ctr">
            <a:solidFill>
              <a:schemeClr val="tx2"/>
            </a:solidFill>
            <a:round/>
          </a:ln>
          <a:effectLst/>
        </c:spPr>
        <c:txPr>
          <a:bodyPr rot="-60000000" vert="horz"/>
          <a:lstStyle/>
          <a:p>
            <a:pPr>
              <a:defRPr>
                <a:solidFill>
                  <a:schemeClr val="tx1"/>
                </a:solidFill>
              </a:defRPr>
            </a:pPr>
            <a:endParaRPr lang="en-US"/>
          </a:p>
        </c:txPr>
        <c:crossAx val="316289456"/>
        <c:crosses val="autoZero"/>
        <c:auto val="1"/>
        <c:lblAlgn val="ctr"/>
        <c:lblOffset val="100"/>
        <c:noMultiLvlLbl val="0"/>
      </c:catAx>
      <c:valAx>
        <c:axId val="316289456"/>
        <c:scaling>
          <c:orientation val="minMax"/>
        </c:scaling>
        <c:delete val="0"/>
        <c:axPos val="l"/>
        <c:majorGridlines>
          <c:spPr>
            <a:ln w="317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vert="horz"/>
          <a:lstStyle/>
          <a:p>
            <a:pPr>
              <a:defRPr>
                <a:solidFill>
                  <a:schemeClr val="tx1"/>
                </a:solidFill>
              </a:defRPr>
            </a:pPr>
            <a:endParaRPr lang="en-US"/>
          </a:p>
        </c:txPr>
        <c:crossAx val="316290632"/>
        <c:crosses val="autoZero"/>
        <c:crossBetween val="between"/>
      </c:valAx>
      <c:spPr>
        <a:noFill/>
        <a:ln>
          <a:noFill/>
        </a:ln>
        <a:effectLst/>
      </c:spPr>
    </c:plotArea>
    <c:legend>
      <c:legendPos val="b"/>
      <c:overlay val="0"/>
      <c:spPr>
        <a:noFill/>
        <a:ln>
          <a:noFill/>
        </a:ln>
        <a:effectLst/>
      </c:spPr>
      <c:txPr>
        <a:bodyPr rot="0" vert="horz"/>
        <a:lstStyle/>
        <a:p>
          <a:pPr>
            <a:defRPr sz="1100">
              <a:solidFill>
                <a:schemeClr val="tx1"/>
              </a:solidFill>
            </a:defRPr>
          </a:pPr>
          <a:endParaRPr lang="en-US"/>
        </a:p>
      </c:txPr>
    </c:legend>
    <c:plotVisOnly val="1"/>
    <c:dispBlanksAs val="gap"/>
    <c:showDLblsOverMax val="0"/>
  </c:chart>
  <c:spPr>
    <a:noFill/>
    <a:ln>
      <a:noFill/>
    </a:ln>
    <a:effectLst/>
  </c:spPr>
  <c:txPr>
    <a:bodyPr/>
    <a:lstStyle/>
    <a:p>
      <a:pPr>
        <a:defRPr sz="900">
          <a:solidFill>
            <a:schemeClr val="accent6"/>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225859185980198E-2"/>
          <c:y val="1.7518014411529201E-2"/>
          <c:w val="0.88650360418429197"/>
          <c:h val="0.74014562831367503"/>
        </c:manualLayout>
      </c:layout>
      <c:lineChart>
        <c:grouping val="standard"/>
        <c:varyColors val="0"/>
        <c:ser>
          <c:idx val="0"/>
          <c:order val="0"/>
          <c:tx>
            <c:strRef>
              <c:f>Sheet1!$A$2</c:f>
              <c:strCache>
                <c:ptCount val="1"/>
                <c:pt idx="0">
                  <c:v>Line 1</c:v>
                </c:pt>
              </c:strCache>
            </c:strRef>
          </c:tx>
          <c:spPr>
            <a:ln w="28575" cap="rnd">
              <a:solidFill>
                <a:schemeClr val="accent1"/>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0"/>
          <c:extLst>
            <c:ext xmlns:c16="http://schemas.microsoft.com/office/drawing/2014/chart" uri="{C3380CC4-5D6E-409C-BE32-E72D297353CC}">
              <c16:uniqueId val="{00000000-AA91-431D-AE34-2F2A4DEC22BA}"/>
            </c:ext>
          </c:extLst>
        </c:ser>
        <c:ser>
          <c:idx val="1"/>
          <c:order val="1"/>
          <c:tx>
            <c:strRef>
              <c:f>Sheet1!$A$3</c:f>
              <c:strCache>
                <c:ptCount val="1"/>
                <c:pt idx="0">
                  <c:v>Line 2</c:v>
                </c:pt>
              </c:strCache>
            </c:strRef>
          </c:tx>
          <c:spPr>
            <a:ln w="28575" cap="rnd">
              <a:solidFill>
                <a:schemeClr val="accent2"/>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0"/>
          <c:extLst>
            <c:ext xmlns:c16="http://schemas.microsoft.com/office/drawing/2014/chart" uri="{C3380CC4-5D6E-409C-BE32-E72D297353CC}">
              <c16:uniqueId val="{00000001-AA91-431D-AE34-2F2A4DEC22BA}"/>
            </c:ext>
          </c:extLst>
        </c:ser>
        <c:ser>
          <c:idx val="2"/>
          <c:order val="2"/>
          <c:tx>
            <c:strRef>
              <c:f>Sheet1!$A$4</c:f>
              <c:strCache>
                <c:ptCount val="1"/>
                <c:pt idx="0">
                  <c:v>Line 3</c:v>
                </c:pt>
              </c:strCache>
            </c:strRef>
          </c:tx>
          <c:spPr>
            <a:ln w="28575" cap="rnd">
              <a:solidFill>
                <a:schemeClr val="accent3"/>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0"/>
          <c:extLst>
            <c:ext xmlns:c16="http://schemas.microsoft.com/office/drawing/2014/chart" uri="{C3380CC4-5D6E-409C-BE32-E72D297353CC}">
              <c16:uniqueId val="{00000002-AA91-431D-AE34-2F2A4DEC22BA}"/>
            </c:ext>
          </c:extLst>
        </c:ser>
        <c:ser>
          <c:idx val="3"/>
          <c:order val="3"/>
          <c:tx>
            <c:strRef>
              <c:f>Sheet1!$A$5</c:f>
              <c:strCache>
                <c:ptCount val="1"/>
                <c:pt idx="0">
                  <c:v>Line 4</c:v>
                </c:pt>
              </c:strCache>
            </c:strRef>
          </c:tx>
          <c:spPr>
            <a:ln w="28575" cap="rnd">
              <a:solidFill>
                <a:schemeClr val="accent4"/>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0"/>
          <c:extLst>
            <c:ext xmlns:c16="http://schemas.microsoft.com/office/drawing/2014/chart" uri="{C3380CC4-5D6E-409C-BE32-E72D297353CC}">
              <c16:uniqueId val="{00000003-AA91-431D-AE34-2F2A4DEC22BA}"/>
            </c:ext>
          </c:extLst>
        </c:ser>
        <c:ser>
          <c:idx val="4"/>
          <c:order val="4"/>
          <c:tx>
            <c:strRef>
              <c:f>Sheet1!$A$6</c:f>
              <c:strCache>
                <c:ptCount val="1"/>
                <c:pt idx="0">
                  <c:v>Line 5</c:v>
                </c:pt>
              </c:strCache>
            </c:strRef>
          </c:tx>
          <c:spPr>
            <a:ln w="28575" cap="rnd">
              <a:solidFill>
                <a:schemeClr val="accent5"/>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0"/>
          <c:extLst>
            <c:ext xmlns:c16="http://schemas.microsoft.com/office/drawing/2014/chart" uri="{C3380CC4-5D6E-409C-BE32-E72D297353CC}">
              <c16:uniqueId val="{00000004-AA91-431D-AE34-2F2A4DEC22BA}"/>
            </c:ext>
          </c:extLst>
        </c:ser>
        <c:ser>
          <c:idx val="5"/>
          <c:order val="5"/>
          <c:tx>
            <c:strRef>
              <c:f>Sheet1!$A$7</c:f>
              <c:strCache>
                <c:ptCount val="1"/>
                <c:pt idx="0">
                  <c:v>Line 6</c:v>
                </c:pt>
              </c:strCache>
            </c:strRef>
          </c:tx>
          <c:spPr>
            <a:ln w="28575" cap="rnd">
              <a:solidFill>
                <a:schemeClr val="accent6"/>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0"/>
          <c:extLst>
            <c:ext xmlns:c16="http://schemas.microsoft.com/office/drawing/2014/chart" uri="{C3380CC4-5D6E-409C-BE32-E72D297353CC}">
              <c16:uniqueId val="{00000005-AA91-431D-AE34-2F2A4DEC22BA}"/>
            </c:ext>
          </c:extLst>
        </c:ser>
        <c:ser>
          <c:idx val="6"/>
          <c:order val="6"/>
          <c:tx>
            <c:strRef>
              <c:f>Sheet1!$A$8</c:f>
              <c:strCache>
                <c:ptCount val="1"/>
                <c:pt idx="0">
                  <c:v>Line 7</c:v>
                </c:pt>
              </c:strCache>
            </c:strRef>
          </c:tx>
          <c:spPr>
            <a:ln w="28575" cap="rnd">
              <a:solidFill>
                <a:schemeClr val="accent1">
                  <a:lumMod val="60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0"/>
          <c:extLst>
            <c:ext xmlns:c16="http://schemas.microsoft.com/office/drawing/2014/chart" uri="{C3380CC4-5D6E-409C-BE32-E72D297353CC}">
              <c16:uniqueId val="{00000006-AA91-431D-AE34-2F2A4DEC22BA}"/>
            </c:ext>
          </c:extLst>
        </c:ser>
        <c:dLbls>
          <c:showLegendKey val="0"/>
          <c:showVal val="0"/>
          <c:showCatName val="0"/>
          <c:showSerName val="0"/>
          <c:showPercent val="0"/>
          <c:showBubbleSize val="0"/>
        </c:dLbls>
        <c:smooth val="0"/>
        <c:axId val="316291024"/>
        <c:axId val="317436952"/>
      </c:lineChart>
      <c:catAx>
        <c:axId val="316291024"/>
        <c:scaling>
          <c:orientation val="minMax"/>
        </c:scaling>
        <c:delete val="0"/>
        <c:axPos val="b"/>
        <c:numFmt formatCode="General" sourceLinked="1"/>
        <c:majorTickMark val="none"/>
        <c:minorTickMark val="none"/>
        <c:tickLblPos val="nextTo"/>
        <c:spPr>
          <a:noFill/>
          <a:ln w="3175" cap="flat" cmpd="sng" algn="ctr">
            <a:solidFill>
              <a:schemeClr val="tx2"/>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j-lt"/>
                <a:ea typeface="+mn-ea"/>
                <a:cs typeface="+mn-cs"/>
              </a:defRPr>
            </a:pPr>
            <a:endParaRPr lang="en-US"/>
          </a:p>
        </c:txPr>
        <c:crossAx val="317436952"/>
        <c:crosses val="autoZero"/>
        <c:auto val="1"/>
        <c:lblAlgn val="ctr"/>
        <c:lblOffset val="100"/>
        <c:noMultiLvlLbl val="0"/>
      </c:catAx>
      <c:valAx>
        <c:axId val="317436952"/>
        <c:scaling>
          <c:orientation val="minMax"/>
        </c:scaling>
        <c:delete val="0"/>
        <c:axPos val="l"/>
        <c:majorGridlines>
          <c:spPr>
            <a:ln w="317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91024"/>
        <c:crosses val="autoZero"/>
        <c:crossBetween val="between"/>
      </c:valAx>
      <c:spPr>
        <a:noFill/>
        <a:ln>
          <a:noFill/>
        </a:ln>
        <a:effectLst/>
      </c:spPr>
    </c:plotArea>
    <c:legend>
      <c:legendPos val="b"/>
      <c:layout>
        <c:manualLayout>
          <c:xMode val="edge"/>
          <c:yMode val="edge"/>
          <c:x val="7.7265955247066698E-2"/>
          <c:y val="0.87778670180238705"/>
          <c:w val="0.85188066187421596"/>
          <c:h val="7.7377429502657302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86610282608597E-2"/>
          <c:y val="5.3709418173403502E-2"/>
          <c:w val="0.91481314550618498"/>
          <c:h val="0.83803518603065796"/>
        </c:manualLayout>
      </c:layout>
      <c:scatterChart>
        <c:scatterStyle val="lineMarker"/>
        <c:varyColors val="0"/>
        <c:ser>
          <c:idx val="0"/>
          <c:order val="0"/>
          <c:tx>
            <c:strRef>
              <c:f>Sheet1!$B$1</c:f>
              <c:strCache>
                <c:ptCount val="1"/>
                <c:pt idx="0">
                  <c:v>Y values</c:v>
                </c:pt>
              </c:strCache>
            </c:strRef>
          </c:tx>
          <c:spPr>
            <a:ln w="19050" cap="rnd">
              <a:noFill/>
              <a:round/>
            </a:ln>
            <a:effectLst/>
          </c:spPr>
          <c:marker>
            <c:symbol val="square"/>
            <c:size val="5"/>
            <c:spPr>
              <a:solidFill>
                <a:schemeClr val="accent1"/>
              </a:solidFill>
              <a:ln w="38100" cap="sq" cmpd="sng">
                <a:solidFill>
                  <a:schemeClr val="accent1"/>
                </a:solidFill>
                <a:miter lim="800000"/>
              </a:ln>
              <a:effectLst/>
            </c:spPr>
          </c:marker>
          <c:dLbls>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Sheet1!$A$2:$A$12</c:f>
              <c:numCache>
                <c:formatCode>General</c:formatCode>
                <c:ptCount val="11"/>
                <c:pt idx="0">
                  <c:v>20</c:v>
                </c:pt>
                <c:pt idx="1">
                  <c:v>11</c:v>
                </c:pt>
                <c:pt idx="2">
                  <c:v>36</c:v>
                </c:pt>
                <c:pt idx="3">
                  <c:v>48</c:v>
                </c:pt>
                <c:pt idx="4">
                  <c:v>56</c:v>
                </c:pt>
                <c:pt idx="5">
                  <c:v>70</c:v>
                </c:pt>
                <c:pt idx="6">
                  <c:v>10</c:v>
                </c:pt>
                <c:pt idx="7">
                  <c:v>30</c:v>
                </c:pt>
                <c:pt idx="8">
                  <c:v>88</c:v>
                </c:pt>
                <c:pt idx="9">
                  <c:v>22</c:v>
                </c:pt>
                <c:pt idx="10">
                  <c:v>60</c:v>
                </c:pt>
              </c:numCache>
            </c:numRef>
          </c:xVal>
          <c:yVal>
            <c:numRef>
              <c:f>Sheet1!$B$2:$B$12</c:f>
              <c:numCache>
                <c:formatCode>General</c:formatCode>
                <c:ptCount val="11"/>
                <c:pt idx="0">
                  <c:v>20.399999999999999</c:v>
                </c:pt>
                <c:pt idx="1">
                  <c:v>27.4</c:v>
                </c:pt>
                <c:pt idx="2">
                  <c:v>90</c:v>
                </c:pt>
                <c:pt idx="3">
                  <c:v>20.399999999999999</c:v>
                </c:pt>
                <c:pt idx="4">
                  <c:v>85</c:v>
                </c:pt>
                <c:pt idx="5">
                  <c:v>40</c:v>
                </c:pt>
                <c:pt idx="6">
                  <c:v>95</c:v>
                </c:pt>
                <c:pt idx="7">
                  <c:v>60</c:v>
                </c:pt>
                <c:pt idx="8">
                  <c:v>110</c:v>
                </c:pt>
                <c:pt idx="9">
                  <c:v>30</c:v>
                </c:pt>
                <c:pt idx="10">
                  <c:v>105</c:v>
                </c:pt>
              </c:numCache>
            </c:numRef>
          </c:yVal>
          <c:smooth val="0"/>
          <c:extLst>
            <c:ext xmlns:c16="http://schemas.microsoft.com/office/drawing/2014/chart" uri="{C3380CC4-5D6E-409C-BE32-E72D297353CC}">
              <c16:uniqueId val="{0000000B-4D7F-4AD5-ACD2-9FE9B63A9A0C}"/>
            </c:ext>
          </c:extLst>
        </c:ser>
        <c:dLbls>
          <c:showLegendKey val="0"/>
          <c:showVal val="0"/>
          <c:showCatName val="0"/>
          <c:showSerName val="0"/>
          <c:showPercent val="0"/>
          <c:showBubbleSize val="0"/>
        </c:dLbls>
        <c:axId val="317433032"/>
        <c:axId val="317437736"/>
      </c:scatterChart>
      <c:valAx>
        <c:axId val="317433032"/>
        <c:scaling>
          <c:orientation val="minMax"/>
        </c:scaling>
        <c:delete val="0"/>
        <c:axPos val="b"/>
        <c:numFmt formatCode="General" sourceLinked="1"/>
        <c:majorTickMark val="none"/>
        <c:minorTickMark val="none"/>
        <c:tickLblPos val="nextTo"/>
        <c:spPr>
          <a:noFill/>
          <a:ln w="3175" cap="flat" cmpd="sng" algn="ctr">
            <a:solidFill>
              <a:schemeClr val="tx2"/>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7437736"/>
        <c:crosses val="autoZero"/>
        <c:crossBetween val="midCat"/>
      </c:valAx>
      <c:valAx>
        <c:axId val="317437736"/>
        <c:scaling>
          <c:orientation val="minMax"/>
        </c:scaling>
        <c:delete val="0"/>
        <c:axPos val="l"/>
        <c:majorGridlines>
          <c:spPr>
            <a:ln w="3175" cap="flat" cmpd="sng" algn="ctr">
              <a:solidFill>
                <a:schemeClr val="tx2"/>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74330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611111111111098E-2"/>
          <c:y val="5.6865757633954302E-2"/>
          <c:w val="0.90277777777777801"/>
          <c:h val="0.66056910569105698"/>
        </c:manualLayout>
      </c:layout>
      <c:doughnutChart>
        <c:varyColors val="1"/>
        <c:dLbls>
          <c:showLegendKey val="0"/>
          <c:showVal val="0"/>
          <c:showCatName val="0"/>
          <c:showSerName val="0"/>
          <c:showPercent val="0"/>
          <c:showBubbleSize val="0"/>
          <c:showLeaderLines val="0"/>
        </c:dLbls>
        <c:firstSliceAng val="0"/>
        <c:holeSize val="65"/>
      </c:doughnutChart>
    </c:plotArea>
    <c:legend>
      <c:legendPos val="b"/>
      <c:layout>
        <c:manualLayout>
          <c:xMode val="edge"/>
          <c:yMode val="edge"/>
          <c:x val="0.100157031238525"/>
          <c:y val="0.80626178466557097"/>
          <c:w val="0.79062787850604999"/>
          <c:h val="0.120220377138643"/>
        </c:manualLayout>
      </c:layout>
      <c:overlay val="0"/>
      <c:txPr>
        <a:bodyPr/>
        <a:lstStyle/>
        <a:p>
          <a:pPr>
            <a:defRPr sz="900">
              <a:solidFill>
                <a:schemeClr val="accent6"/>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491723187439802E-3"/>
          <c:y val="0"/>
          <c:w val="0.975812078514109"/>
          <c:h val="0.63658134833150704"/>
        </c:manualLayout>
      </c:layout>
      <c:doughnutChart>
        <c:varyColors val="1"/>
        <c:ser>
          <c:idx val="0"/>
          <c:order val="0"/>
          <c:tx>
            <c:strRef>
              <c:f>Sheet1!$B$1</c:f>
              <c:strCache>
                <c:ptCount val="1"/>
                <c:pt idx="0">
                  <c:v>Title</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1-75C9-4C13-BF0B-58EE77007C81}"/>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75C9-4C13-BF0B-58EE77007C81}"/>
              </c:ext>
            </c:extLst>
          </c:dPt>
          <c:dPt>
            <c:idx val="2"/>
            <c:bubble3D val="0"/>
            <c:spPr>
              <a:solidFill>
                <a:schemeClr val="bg1">
                  <a:lumMod val="65000"/>
                </a:schemeClr>
              </a:solidFill>
              <a:ln w="19050">
                <a:noFill/>
              </a:ln>
              <a:effectLst/>
            </c:spPr>
            <c:extLst>
              <c:ext xmlns:c16="http://schemas.microsoft.com/office/drawing/2014/chart" uri="{C3380CC4-5D6E-409C-BE32-E72D297353CC}">
                <c16:uniqueId val="{00000005-75C9-4C13-BF0B-58EE77007C81}"/>
              </c:ext>
            </c:extLst>
          </c:dPt>
          <c:dPt>
            <c:idx val="3"/>
            <c:bubble3D val="0"/>
            <c:spPr>
              <a:solidFill>
                <a:schemeClr val="bg1">
                  <a:lumMod val="50000"/>
                </a:schemeClr>
              </a:solidFill>
              <a:ln w="19050">
                <a:noFill/>
              </a:ln>
              <a:effectLst/>
            </c:spPr>
            <c:extLst>
              <c:ext xmlns:c16="http://schemas.microsoft.com/office/drawing/2014/chart" uri="{C3380CC4-5D6E-409C-BE32-E72D297353CC}">
                <c16:uniqueId val="{00000007-75C9-4C13-BF0B-58EE77007C81}"/>
              </c:ext>
            </c:extLst>
          </c:dPt>
          <c:dPt>
            <c:idx val="4"/>
            <c:bubble3D val="0"/>
            <c:spPr>
              <a:solidFill>
                <a:schemeClr val="accent1"/>
              </a:solidFill>
              <a:ln w="19050">
                <a:noFill/>
              </a:ln>
              <a:effectLst/>
            </c:spPr>
            <c:extLst>
              <c:ext xmlns:c16="http://schemas.microsoft.com/office/drawing/2014/chart" uri="{C3380CC4-5D6E-409C-BE32-E72D297353CC}">
                <c16:uniqueId val="{00000009-75C9-4C13-BF0B-58EE77007C81}"/>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75C9-4C13-BF0B-58EE77007C81}"/>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75C9-4C13-BF0B-58EE77007C81}"/>
              </c:ext>
            </c:extLst>
          </c:dPt>
          <c:dLbls>
            <c:dLbl>
              <c:idx val="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75C9-4C13-BF0B-58EE77007C81}"/>
                </c:ext>
              </c:extLst>
            </c:dLbl>
            <c:dLbl>
              <c:idx val="1"/>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75C9-4C13-BF0B-58EE77007C81}"/>
                </c:ext>
              </c:extLst>
            </c:dLbl>
            <c:dLbl>
              <c:idx val="5"/>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75C9-4C13-BF0B-58EE77007C81}"/>
                </c:ext>
              </c:extLst>
            </c:dLbl>
            <c:dLbl>
              <c:idx val="6"/>
              <c:tx>
                <c:rich>
                  <a:bodyPr/>
                  <a:lstStyle/>
                  <a:p>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75C9-4C13-BF0B-58EE77007C81}"/>
                </c:ext>
              </c:extLst>
            </c:dLbl>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Sheet1!$A$2:$A$8</c:f>
              <c:strCache>
                <c:ptCount val="6"/>
                <c:pt idx="0">
                  <c:v>Label 1</c:v>
                </c:pt>
                <c:pt idx="1">
                  <c:v>Label 2</c:v>
                </c:pt>
                <c:pt idx="2">
                  <c:v>Label 3</c:v>
                </c:pt>
                <c:pt idx="3">
                  <c:v>Label 4</c:v>
                </c:pt>
                <c:pt idx="4">
                  <c:v>Label 5</c:v>
                </c:pt>
                <c:pt idx="5">
                  <c:v>Label 6</c:v>
                </c:pt>
              </c:strCache>
            </c:strRef>
          </c:cat>
          <c:val>
            <c:numRef>
              <c:f>Sheet1!$B$2:$B$8</c:f>
              <c:numCache>
                <c:formatCode>General</c:formatCode>
                <c:ptCount val="7"/>
                <c:pt idx="0">
                  <c:v>15</c:v>
                </c:pt>
                <c:pt idx="1">
                  <c:v>27</c:v>
                </c:pt>
                <c:pt idx="2">
                  <c:v>21</c:v>
                </c:pt>
                <c:pt idx="3">
                  <c:v>5</c:v>
                </c:pt>
                <c:pt idx="4">
                  <c:v>21</c:v>
                </c:pt>
                <c:pt idx="5">
                  <c:v>11</c:v>
                </c:pt>
              </c:numCache>
            </c:numRef>
          </c:val>
          <c:extLst>
            <c:ext xmlns:c16="http://schemas.microsoft.com/office/drawing/2014/chart" uri="{C3380CC4-5D6E-409C-BE32-E72D297353CC}">
              <c16:uniqueId val="{0000000E-75C9-4C13-BF0B-58EE77007C81}"/>
            </c:ext>
          </c:extLst>
        </c:ser>
        <c:dLbls>
          <c:showLegendKey val="0"/>
          <c:showVal val="0"/>
          <c:showCatName val="0"/>
          <c:showSerName val="0"/>
          <c:showPercent val="0"/>
          <c:showBubbleSize val="0"/>
          <c:showLeaderLines val="0"/>
        </c:dLbls>
        <c:firstSliceAng val="0"/>
        <c:holeSize val="67"/>
      </c:doughnutChart>
      <c:spPr>
        <a:noFill/>
        <a:ln>
          <a:noFill/>
        </a:ln>
        <a:effectLst/>
      </c:spPr>
    </c:plotArea>
    <c:legend>
      <c:legendPos val="b"/>
      <c:legendEntry>
        <c:idx val="6"/>
        <c:delete val="1"/>
      </c:legendEntry>
      <c:layout>
        <c:manualLayout>
          <c:xMode val="edge"/>
          <c:yMode val="edge"/>
          <c:x val="0"/>
          <c:y val="0.68970120468967999"/>
          <c:w val="0.99451393095093898"/>
          <c:h val="0.1313103124947679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8564593301435399"/>
          <c:h val="0.64299656750628298"/>
        </c:manualLayout>
      </c:layout>
      <c:doughnutChart>
        <c:varyColors val="1"/>
        <c:ser>
          <c:idx val="0"/>
          <c:order val="0"/>
          <c:tx>
            <c:strRef>
              <c:f>Sheet1!$B$1</c:f>
              <c:strCache>
                <c:ptCount val="1"/>
                <c:pt idx="0">
                  <c:v>Title</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1-89DE-4DB3-ADA8-49817EB7A498}"/>
              </c:ext>
            </c:extLst>
          </c:dPt>
          <c:dPt>
            <c:idx val="1"/>
            <c:bubble3D val="0"/>
            <c:spPr>
              <a:solidFill>
                <a:schemeClr val="accent2"/>
              </a:solidFill>
              <a:ln w="19050">
                <a:noFill/>
              </a:ln>
              <a:effectLst/>
            </c:spPr>
            <c:extLst>
              <c:ext xmlns:c16="http://schemas.microsoft.com/office/drawing/2014/chart" uri="{C3380CC4-5D6E-409C-BE32-E72D297353CC}">
                <c16:uniqueId val="{00000003-89DE-4DB3-ADA8-49817EB7A498}"/>
              </c:ext>
            </c:extLst>
          </c:dPt>
          <c:dPt>
            <c:idx val="2"/>
            <c:bubble3D val="0"/>
            <c:spPr>
              <a:solidFill>
                <a:schemeClr val="bg1">
                  <a:lumMod val="65000"/>
                </a:schemeClr>
              </a:solidFill>
              <a:ln w="19050">
                <a:noFill/>
              </a:ln>
              <a:effectLst/>
            </c:spPr>
            <c:extLst>
              <c:ext xmlns:c16="http://schemas.microsoft.com/office/drawing/2014/chart" uri="{C3380CC4-5D6E-409C-BE32-E72D297353CC}">
                <c16:uniqueId val="{00000005-89DE-4DB3-ADA8-49817EB7A498}"/>
              </c:ext>
            </c:extLst>
          </c:dPt>
          <c:dPt>
            <c:idx val="3"/>
            <c:bubble3D val="0"/>
            <c:spPr>
              <a:solidFill>
                <a:schemeClr val="bg1">
                  <a:lumMod val="50000"/>
                </a:schemeClr>
              </a:solidFill>
              <a:ln w="19050">
                <a:noFill/>
              </a:ln>
              <a:effectLst/>
            </c:spPr>
            <c:extLst>
              <c:ext xmlns:c16="http://schemas.microsoft.com/office/drawing/2014/chart" uri="{C3380CC4-5D6E-409C-BE32-E72D297353CC}">
                <c16:uniqueId val="{00000007-89DE-4DB3-ADA8-49817EB7A498}"/>
              </c:ext>
            </c:extLst>
          </c:dPt>
          <c:dPt>
            <c:idx val="4"/>
            <c:bubble3D val="0"/>
            <c:spPr>
              <a:solidFill>
                <a:schemeClr val="accent6">
                  <a:lumMod val="75000"/>
                </a:schemeClr>
              </a:solidFill>
              <a:ln w="19050">
                <a:noFill/>
              </a:ln>
              <a:effectLst/>
            </c:spPr>
            <c:extLst>
              <c:ext xmlns:c16="http://schemas.microsoft.com/office/drawing/2014/chart" uri="{C3380CC4-5D6E-409C-BE32-E72D297353CC}">
                <c16:uniqueId val="{00000009-89DE-4DB3-ADA8-49817EB7A498}"/>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89DE-4DB3-ADA8-49817EB7A498}"/>
              </c:ext>
            </c:extLst>
          </c:dPt>
          <c:dLbls>
            <c:dLbl>
              <c:idx val="1"/>
              <c:numFmt formatCode="General" sourceLinked="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89DE-4DB3-ADA8-49817EB7A498}"/>
                </c:ext>
              </c:extLst>
            </c:dLbl>
            <c:dLbl>
              <c:idx val="2"/>
              <c:numFmt formatCode="General" sourceLinked="0"/>
              <c:spPr>
                <a:noFill/>
                <a:ln>
                  <a:noFill/>
                </a:ln>
                <a:effectLst/>
              </c:spPr>
              <c:txPr>
                <a:bodyPr rot="0" spcFirstLastPara="1" vertOverflow="clip" horzOverflow="clip" vert="horz" wrap="square" lIns="38100" tIns="19050" rIns="38100" bIns="19050" anchor="ctr" anchorCtr="0">
                  <a:spAutoFit/>
                </a:bodyPr>
                <a:lstStyle/>
                <a:p>
                  <a:pPr algn="l">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89DE-4DB3-ADA8-49817EB7A498}"/>
                </c:ext>
              </c:extLst>
            </c:dLbl>
            <c:dLbl>
              <c:idx val="3"/>
              <c:numFmt formatCode="General" sourceLinked="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89DE-4DB3-ADA8-49817EB7A498}"/>
                </c:ext>
              </c:extLst>
            </c:dLbl>
            <c:dLbl>
              <c:idx val="4"/>
              <c:numFmt formatCode="General" sourceLinked="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89DE-4DB3-ADA8-49817EB7A498}"/>
                </c:ext>
              </c:extLst>
            </c:dLbl>
            <c:numFmt formatCode="General" sourceLinked="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Sheet1!$A$2:$A$7</c:f>
              <c:strCache>
                <c:ptCount val="6"/>
                <c:pt idx="0">
                  <c:v>Label 1</c:v>
                </c:pt>
                <c:pt idx="1">
                  <c:v>Label 2</c:v>
                </c:pt>
                <c:pt idx="2">
                  <c:v>Label 3</c:v>
                </c:pt>
                <c:pt idx="3">
                  <c:v>Label 4</c:v>
                </c:pt>
                <c:pt idx="4">
                  <c:v>Label 5</c:v>
                </c:pt>
                <c:pt idx="5">
                  <c:v>Label 6</c:v>
                </c:pt>
              </c:strCache>
            </c:strRef>
          </c:cat>
          <c:val>
            <c:numRef>
              <c:f>Sheet1!$B$2:$B$7</c:f>
              <c:numCache>
                <c:formatCode>General</c:formatCode>
                <c:ptCount val="6"/>
                <c:pt idx="0">
                  <c:v>15</c:v>
                </c:pt>
                <c:pt idx="1">
                  <c:v>27</c:v>
                </c:pt>
                <c:pt idx="2">
                  <c:v>21</c:v>
                </c:pt>
                <c:pt idx="3">
                  <c:v>5</c:v>
                </c:pt>
                <c:pt idx="4">
                  <c:v>21</c:v>
                </c:pt>
                <c:pt idx="5">
                  <c:v>11</c:v>
                </c:pt>
              </c:numCache>
            </c:numRef>
          </c:val>
          <c:extLst>
            <c:ext xmlns:c16="http://schemas.microsoft.com/office/drawing/2014/chart" uri="{C3380CC4-5D6E-409C-BE32-E72D297353CC}">
              <c16:uniqueId val="{0000000C-89DE-4DB3-ADA8-49817EB7A498}"/>
            </c:ext>
          </c:extLst>
        </c:ser>
        <c:dLbls>
          <c:showLegendKey val="0"/>
          <c:showVal val="0"/>
          <c:showCatName val="0"/>
          <c:showSerName val="0"/>
          <c:showPercent val="0"/>
          <c:showBubbleSize val="0"/>
          <c:showLeaderLines val="0"/>
        </c:dLbls>
        <c:firstSliceAng val="0"/>
        <c:holeSize val="67"/>
      </c:doughnutChart>
      <c:spPr>
        <a:noFill/>
        <a:ln>
          <a:noFill/>
        </a:ln>
        <a:effectLst/>
      </c:spPr>
    </c:plotArea>
    <c:legend>
      <c:legendPos val="b"/>
      <c:layout>
        <c:manualLayout>
          <c:xMode val="edge"/>
          <c:yMode val="edge"/>
          <c:x val="0"/>
          <c:y val="0.69936693285896001"/>
          <c:w val="0.99535508420299101"/>
          <c:h val="0.11328588585510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2190938976021E-3"/>
          <c:w val="0.99043062200956899"/>
          <c:h val="0.64611791006699304"/>
        </c:manualLayout>
      </c:layout>
      <c:doughnutChart>
        <c:varyColors val="1"/>
        <c:ser>
          <c:idx val="0"/>
          <c:order val="0"/>
          <c:tx>
            <c:strRef>
              <c:f>Sheet1!$B$1</c:f>
              <c:strCache>
                <c:ptCount val="1"/>
                <c:pt idx="0">
                  <c:v>Title</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0F95-44F7-8431-B343F8663E32}"/>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0F95-44F7-8431-B343F8663E32}"/>
              </c:ext>
            </c:extLst>
          </c:dPt>
          <c:dPt>
            <c:idx val="2"/>
            <c:bubble3D val="0"/>
            <c:spPr>
              <a:solidFill>
                <a:schemeClr val="bg1">
                  <a:lumMod val="65000"/>
                </a:schemeClr>
              </a:solidFill>
              <a:ln w="19050">
                <a:noFill/>
              </a:ln>
              <a:effectLst/>
            </c:spPr>
            <c:extLst>
              <c:ext xmlns:c16="http://schemas.microsoft.com/office/drawing/2014/chart" uri="{C3380CC4-5D6E-409C-BE32-E72D297353CC}">
                <c16:uniqueId val="{00000005-0F95-44F7-8431-B343F8663E32}"/>
              </c:ext>
            </c:extLst>
          </c:dPt>
          <c:dPt>
            <c:idx val="3"/>
            <c:bubble3D val="0"/>
            <c:spPr>
              <a:solidFill>
                <a:schemeClr val="bg1">
                  <a:lumMod val="50000"/>
                </a:schemeClr>
              </a:solidFill>
              <a:ln w="19050">
                <a:noFill/>
              </a:ln>
              <a:effectLst/>
            </c:spPr>
            <c:extLst>
              <c:ext xmlns:c16="http://schemas.microsoft.com/office/drawing/2014/chart" uri="{C3380CC4-5D6E-409C-BE32-E72D297353CC}">
                <c16:uniqueId val="{00000007-0F95-44F7-8431-B343F8663E32}"/>
              </c:ext>
            </c:extLst>
          </c:dPt>
          <c:dPt>
            <c:idx val="4"/>
            <c:bubble3D val="0"/>
            <c:spPr>
              <a:solidFill>
                <a:schemeClr val="accent6">
                  <a:lumMod val="75000"/>
                </a:schemeClr>
              </a:solidFill>
              <a:ln w="19050">
                <a:noFill/>
              </a:ln>
              <a:effectLst/>
            </c:spPr>
            <c:extLst>
              <c:ext xmlns:c16="http://schemas.microsoft.com/office/drawing/2014/chart" uri="{C3380CC4-5D6E-409C-BE32-E72D297353CC}">
                <c16:uniqueId val="{00000009-0F95-44F7-8431-B343F8663E32}"/>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0F95-44F7-8431-B343F8663E32}"/>
              </c:ext>
            </c:extLst>
          </c:dPt>
          <c:dLbls>
            <c:dLbl>
              <c:idx val="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0F95-44F7-8431-B343F8663E32}"/>
                </c:ext>
              </c:extLst>
            </c:dLbl>
            <c:dLbl>
              <c:idx val="2"/>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0F95-44F7-8431-B343F8663E32}"/>
                </c:ext>
              </c:extLst>
            </c:dLbl>
            <c:dLbl>
              <c:idx val="3"/>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0F95-44F7-8431-B343F8663E32}"/>
                </c:ext>
              </c:extLst>
            </c:dLbl>
            <c:dLbl>
              <c:idx val="4"/>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0F95-44F7-8431-B343F8663E32}"/>
                </c:ext>
              </c:extLst>
            </c:dLbl>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Sheet1!$A$2:$A$7</c:f>
              <c:strCache>
                <c:ptCount val="6"/>
                <c:pt idx="0">
                  <c:v>Label 1</c:v>
                </c:pt>
                <c:pt idx="1">
                  <c:v>Label 2</c:v>
                </c:pt>
                <c:pt idx="2">
                  <c:v>Label 3</c:v>
                </c:pt>
                <c:pt idx="3">
                  <c:v>Label 4</c:v>
                </c:pt>
                <c:pt idx="4">
                  <c:v>Label 5</c:v>
                </c:pt>
                <c:pt idx="5">
                  <c:v>Label 6</c:v>
                </c:pt>
              </c:strCache>
            </c:strRef>
          </c:cat>
          <c:val>
            <c:numRef>
              <c:f>Sheet1!$B$2:$B$7</c:f>
              <c:numCache>
                <c:formatCode>General</c:formatCode>
                <c:ptCount val="6"/>
                <c:pt idx="0">
                  <c:v>15</c:v>
                </c:pt>
                <c:pt idx="1">
                  <c:v>27</c:v>
                </c:pt>
                <c:pt idx="2">
                  <c:v>21</c:v>
                </c:pt>
                <c:pt idx="3">
                  <c:v>5</c:v>
                </c:pt>
                <c:pt idx="4">
                  <c:v>21</c:v>
                </c:pt>
                <c:pt idx="5">
                  <c:v>11</c:v>
                </c:pt>
              </c:numCache>
            </c:numRef>
          </c:val>
          <c:extLst>
            <c:ext xmlns:c16="http://schemas.microsoft.com/office/drawing/2014/chart" uri="{C3380CC4-5D6E-409C-BE32-E72D297353CC}">
              <c16:uniqueId val="{0000000C-0F95-44F7-8431-B343F8663E32}"/>
            </c:ext>
          </c:extLst>
        </c:ser>
        <c:dLbls>
          <c:showLegendKey val="0"/>
          <c:showVal val="0"/>
          <c:showCatName val="0"/>
          <c:showSerName val="0"/>
          <c:showPercent val="0"/>
          <c:showBubbleSize val="0"/>
          <c:showLeaderLines val="0"/>
        </c:dLbls>
        <c:firstSliceAng val="0"/>
        <c:holeSize val="67"/>
      </c:doughnutChart>
      <c:spPr>
        <a:noFill/>
        <a:ln>
          <a:noFill/>
        </a:ln>
        <a:effectLst/>
      </c:spPr>
    </c:plotArea>
    <c:legend>
      <c:legendPos val="b"/>
      <c:layout>
        <c:manualLayout>
          <c:xMode val="edge"/>
          <c:yMode val="edge"/>
          <c:x val="0"/>
          <c:y val="0.70258884224871998"/>
          <c:w val="0.99534751665657195"/>
          <c:h val="0.10362015768582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361882775076701E-2"/>
          <c:y val="4.4835868694955899E-2"/>
          <c:w val="0.94963811722492297"/>
          <c:h val="0.79620710741821799"/>
        </c:manualLayout>
      </c:layout>
      <c:barChart>
        <c:barDir val="col"/>
        <c:grouping val="clustered"/>
        <c:varyColors val="0"/>
        <c:ser>
          <c:idx val="0"/>
          <c:order val="0"/>
          <c:tx>
            <c:strRef>
              <c:f>Sheet1!$B$1</c:f>
              <c:strCache>
                <c:ptCount val="1"/>
                <c:pt idx="0">
                  <c:v>Label 1</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Sheet1!$B$2:$B$3</c:f>
              <c:numCache>
                <c:formatCode>General</c:formatCode>
                <c:ptCount val="2"/>
                <c:pt idx="0">
                  <c:v>1</c:v>
                </c:pt>
                <c:pt idx="1">
                  <c:v>2</c:v>
                </c:pt>
              </c:numCache>
            </c:numRef>
          </c:val>
          <c:extLst>
            <c:ext xmlns:c16="http://schemas.microsoft.com/office/drawing/2014/chart" uri="{C3380CC4-5D6E-409C-BE32-E72D297353CC}">
              <c16:uniqueId val="{00000000-24EA-4AF0-93AF-C5819FC8B045}"/>
            </c:ext>
          </c:extLst>
        </c:ser>
        <c:ser>
          <c:idx val="1"/>
          <c:order val="1"/>
          <c:tx>
            <c:strRef>
              <c:f>Sheet1!$C$1</c:f>
              <c:strCache>
                <c:ptCount val="1"/>
                <c:pt idx="0">
                  <c:v>Label 2</c:v>
                </c:pt>
              </c:strCache>
            </c:strRef>
          </c:tx>
          <c:spPr>
            <a:solidFill>
              <a:schemeClr val="accent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Sheet1!$C$2:$C$3</c:f>
              <c:numCache>
                <c:formatCode>General</c:formatCode>
                <c:ptCount val="2"/>
                <c:pt idx="0">
                  <c:v>2</c:v>
                </c:pt>
                <c:pt idx="1">
                  <c:v>3</c:v>
                </c:pt>
              </c:numCache>
            </c:numRef>
          </c:val>
          <c:extLst>
            <c:ext xmlns:c16="http://schemas.microsoft.com/office/drawing/2014/chart" uri="{C3380CC4-5D6E-409C-BE32-E72D297353CC}">
              <c16:uniqueId val="{00000001-24EA-4AF0-93AF-C5819FC8B045}"/>
            </c:ext>
          </c:extLst>
        </c:ser>
        <c:ser>
          <c:idx val="2"/>
          <c:order val="2"/>
          <c:tx>
            <c:strRef>
              <c:f>Sheet1!$D$1</c:f>
              <c:strCache>
                <c:ptCount val="1"/>
                <c:pt idx="0">
                  <c:v>Label 3</c:v>
                </c:pt>
              </c:strCache>
            </c:strRef>
          </c:tx>
          <c:spPr>
            <a:solidFill>
              <a:schemeClr val="accent3"/>
            </a:solidFill>
            <a:ln>
              <a:noFill/>
            </a:ln>
            <a:effectLst/>
          </c:spPr>
          <c:invertIfNegative val="0"/>
          <c:dLbls>
            <c:numFmt formatCode="#,##0.0" sourceLinked="0"/>
            <c:spPr>
              <a:noFill/>
              <a:ln>
                <a:noFill/>
              </a:ln>
              <a:effectLst/>
            </c:spPr>
            <c:txPr>
              <a:bodyPr wrap="square" lIns="38100" tIns="19050" rIns="38100" bIns="19050" anchor="ctr">
                <a:spAutoFit/>
              </a:bodyPr>
              <a:lstStyle/>
              <a:p>
                <a:pPr>
                  <a:defRPr sz="9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Sheet1!$D$2:$D$3</c:f>
              <c:numCache>
                <c:formatCode>General</c:formatCode>
                <c:ptCount val="2"/>
                <c:pt idx="0">
                  <c:v>3</c:v>
                </c:pt>
                <c:pt idx="1">
                  <c:v>4</c:v>
                </c:pt>
              </c:numCache>
            </c:numRef>
          </c:val>
          <c:extLst>
            <c:ext xmlns:c16="http://schemas.microsoft.com/office/drawing/2014/chart" uri="{C3380CC4-5D6E-409C-BE32-E72D297353CC}">
              <c16:uniqueId val="{00000002-24EA-4AF0-93AF-C5819FC8B045}"/>
            </c:ext>
          </c:extLst>
        </c:ser>
        <c:ser>
          <c:idx val="3"/>
          <c:order val="3"/>
          <c:tx>
            <c:strRef>
              <c:f>Sheet1!$E$1</c:f>
              <c:strCache>
                <c:ptCount val="1"/>
                <c:pt idx="0">
                  <c:v>Label 4</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Sheet1!$E$2:$E$3</c:f>
              <c:numCache>
                <c:formatCode>General</c:formatCode>
                <c:ptCount val="2"/>
                <c:pt idx="0">
                  <c:v>4</c:v>
                </c:pt>
                <c:pt idx="1">
                  <c:v>5</c:v>
                </c:pt>
              </c:numCache>
            </c:numRef>
          </c:val>
          <c:extLst>
            <c:ext xmlns:c16="http://schemas.microsoft.com/office/drawing/2014/chart" uri="{C3380CC4-5D6E-409C-BE32-E72D297353CC}">
              <c16:uniqueId val="{00000003-24EA-4AF0-93AF-C5819FC8B045}"/>
            </c:ext>
          </c:extLst>
        </c:ser>
        <c:ser>
          <c:idx val="4"/>
          <c:order val="4"/>
          <c:tx>
            <c:strRef>
              <c:f>Sheet1!$F$1</c:f>
              <c:strCache>
                <c:ptCount val="1"/>
                <c:pt idx="0">
                  <c:v>Label 5</c:v>
                </c:pt>
              </c:strCache>
            </c:strRef>
          </c:tx>
          <c:spPr>
            <a:solidFill>
              <a:schemeClr val="accent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Sheet1!$F$2:$F$3</c:f>
              <c:numCache>
                <c:formatCode>General</c:formatCode>
                <c:ptCount val="2"/>
                <c:pt idx="0">
                  <c:v>5</c:v>
                </c:pt>
                <c:pt idx="1">
                  <c:v>6</c:v>
                </c:pt>
              </c:numCache>
            </c:numRef>
          </c:val>
          <c:extLst>
            <c:ext xmlns:c16="http://schemas.microsoft.com/office/drawing/2014/chart" uri="{C3380CC4-5D6E-409C-BE32-E72D297353CC}">
              <c16:uniqueId val="{00000004-24EA-4AF0-93AF-C5819FC8B045}"/>
            </c:ext>
          </c:extLst>
        </c:ser>
        <c:ser>
          <c:idx val="5"/>
          <c:order val="5"/>
          <c:tx>
            <c:strRef>
              <c:f>Sheet1!$G$1</c:f>
              <c:strCache>
                <c:ptCount val="1"/>
                <c:pt idx="0">
                  <c:v>Label 6</c:v>
                </c:pt>
              </c:strCache>
            </c:strRef>
          </c:tx>
          <c:spPr>
            <a:solidFill>
              <a:schemeClr val="accent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Sheet1!$G$2:$G$3</c:f>
              <c:numCache>
                <c:formatCode>General</c:formatCode>
                <c:ptCount val="2"/>
                <c:pt idx="0">
                  <c:v>6</c:v>
                </c:pt>
                <c:pt idx="1">
                  <c:v>7</c:v>
                </c:pt>
              </c:numCache>
            </c:numRef>
          </c:val>
          <c:extLst>
            <c:ext xmlns:c16="http://schemas.microsoft.com/office/drawing/2014/chart" uri="{C3380CC4-5D6E-409C-BE32-E72D297353CC}">
              <c16:uniqueId val="{00000005-24EA-4AF0-93AF-C5819FC8B045}"/>
            </c:ext>
          </c:extLst>
        </c:ser>
        <c:ser>
          <c:idx val="6"/>
          <c:order val="6"/>
          <c:tx>
            <c:strRef>
              <c:f>Sheet1!$H$1</c:f>
              <c:strCache>
                <c:ptCount val="1"/>
                <c:pt idx="0">
                  <c:v>Label 7</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Sheet1!$H$2:$H$3</c:f>
              <c:numCache>
                <c:formatCode>General</c:formatCode>
                <c:ptCount val="2"/>
                <c:pt idx="0">
                  <c:v>7</c:v>
                </c:pt>
                <c:pt idx="1">
                  <c:v>8</c:v>
                </c:pt>
              </c:numCache>
            </c:numRef>
          </c:val>
          <c:extLst>
            <c:ext xmlns:c16="http://schemas.microsoft.com/office/drawing/2014/chart" uri="{C3380CC4-5D6E-409C-BE32-E72D297353CC}">
              <c16:uniqueId val="{00000006-24EA-4AF0-93AF-C5819FC8B045}"/>
            </c:ext>
          </c:extLst>
        </c:ser>
        <c:dLbls>
          <c:dLblPos val="outEnd"/>
          <c:showLegendKey val="0"/>
          <c:showVal val="1"/>
          <c:showCatName val="0"/>
          <c:showSerName val="0"/>
          <c:showPercent val="0"/>
          <c:showBubbleSize val="0"/>
        </c:dLbls>
        <c:gapWidth val="113"/>
        <c:overlap val="-27"/>
        <c:axId val="215999504"/>
        <c:axId val="216000680"/>
      </c:barChart>
      <c:catAx>
        <c:axId val="215999504"/>
        <c:scaling>
          <c:orientation val="minMax"/>
        </c:scaling>
        <c:delete val="0"/>
        <c:axPos val="b"/>
        <c:numFmt formatCode="General" sourceLinked="1"/>
        <c:majorTickMark val="none"/>
        <c:minorTickMark val="none"/>
        <c:tickLblPos val="nextTo"/>
        <c:spPr>
          <a:noFill/>
          <a:ln w="3175" cap="flat" cmpd="sng" algn="ctr">
            <a:solidFill>
              <a:schemeClr val="tx2"/>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j-lt"/>
                <a:ea typeface="+mn-ea"/>
                <a:cs typeface="+mn-cs"/>
              </a:defRPr>
            </a:pPr>
            <a:endParaRPr lang="en-US"/>
          </a:p>
        </c:txPr>
        <c:crossAx val="216000680"/>
        <c:crosses val="autoZero"/>
        <c:auto val="1"/>
        <c:lblAlgn val="ctr"/>
        <c:lblOffset val="100"/>
        <c:noMultiLvlLbl val="0"/>
      </c:catAx>
      <c:valAx>
        <c:axId val="216000680"/>
        <c:scaling>
          <c:orientation val="minMax"/>
        </c:scaling>
        <c:delete val="0"/>
        <c:axPos val="l"/>
        <c:majorGridlines>
          <c:spPr>
            <a:ln w="317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5999504"/>
        <c:crosses val="autoZero"/>
        <c:crossBetween val="between"/>
      </c:valAx>
      <c:spPr>
        <a:noFill/>
        <a:ln>
          <a:noFill/>
        </a:ln>
        <a:effectLst/>
      </c:spPr>
    </c:plotArea>
    <c:legend>
      <c:legendPos val="b"/>
      <c:layout>
        <c:manualLayout>
          <c:xMode val="edge"/>
          <c:yMode val="edge"/>
          <c:x val="8.5852576226143507E-2"/>
          <c:y val="0.89379951205058605"/>
          <c:w val="0.82188177023252595"/>
          <c:h val="0.1029979258997749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730117636658705E-2"/>
          <c:y val="2.54169976171565E-2"/>
          <c:w val="0.87994670674185005"/>
          <c:h val="0.73660385382724702"/>
        </c:manualLayout>
      </c:layout>
      <c:barChart>
        <c:barDir val="col"/>
        <c:grouping val="stacked"/>
        <c:varyColors val="0"/>
        <c:ser>
          <c:idx val="0"/>
          <c:order val="0"/>
          <c:tx>
            <c:strRef>
              <c:f>Sheet1!$B$1</c:f>
              <c:strCache>
                <c:ptCount val="1"/>
                <c:pt idx="0">
                  <c:v>Label 1</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Sheet1!$B$2:$B$6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0-E187-46E1-9369-C92BF07A20DA}"/>
            </c:ext>
          </c:extLst>
        </c:ser>
        <c:ser>
          <c:idx val="1"/>
          <c:order val="1"/>
          <c:tx>
            <c:strRef>
              <c:f>Sheet1!$C$1</c:f>
              <c:strCache>
                <c:ptCount val="1"/>
                <c:pt idx="0">
                  <c:v>Label 2</c:v>
                </c:pt>
              </c:strCache>
            </c:strRef>
          </c:tx>
          <c:spPr>
            <a:solidFill>
              <a:schemeClr val="accent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Sheet1!$C$2:$C$6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1-E187-46E1-9369-C92BF07A20DA}"/>
            </c:ext>
          </c:extLst>
        </c:ser>
        <c:ser>
          <c:idx val="2"/>
          <c:order val="2"/>
          <c:tx>
            <c:strRef>
              <c:f>Sheet1!$D$1</c:f>
              <c:strCache>
                <c:ptCount val="1"/>
                <c:pt idx="0">
                  <c:v>Label 3</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Sheet1!$D$2:$D$6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2-E187-46E1-9369-C92BF07A20DA}"/>
            </c:ext>
          </c:extLst>
        </c:ser>
        <c:ser>
          <c:idx val="3"/>
          <c:order val="3"/>
          <c:tx>
            <c:strRef>
              <c:f>Sheet1!$E$1</c:f>
              <c:strCache>
                <c:ptCount val="1"/>
                <c:pt idx="0">
                  <c:v>Label 4</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Sheet1!$E$2:$E$6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3-E187-46E1-9369-C92BF07A20DA}"/>
            </c:ext>
          </c:extLst>
        </c:ser>
        <c:ser>
          <c:idx val="4"/>
          <c:order val="4"/>
          <c:tx>
            <c:strRef>
              <c:f>Sheet1!$F$1</c:f>
              <c:strCache>
                <c:ptCount val="1"/>
                <c:pt idx="0">
                  <c:v>Label 5</c:v>
                </c:pt>
              </c:strCache>
            </c:strRef>
          </c:tx>
          <c:spPr>
            <a:solidFill>
              <a:schemeClr val="accent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Sheet1!$F$2:$F$6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4-E187-46E1-9369-C92BF07A20DA}"/>
            </c:ext>
          </c:extLst>
        </c:ser>
        <c:ser>
          <c:idx val="5"/>
          <c:order val="5"/>
          <c:tx>
            <c:strRef>
              <c:f>Sheet1!$G$1</c:f>
              <c:strCache>
                <c:ptCount val="1"/>
                <c:pt idx="0">
                  <c:v>Label 6</c:v>
                </c:pt>
              </c:strCache>
            </c:strRef>
          </c:tx>
          <c:spPr>
            <a:solidFill>
              <a:schemeClr val="accent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Sheet1!$G$2:$G$6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5-E187-46E1-9369-C92BF07A20DA}"/>
            </c:ext>
          </c:extLst>
        </c:ser>
        <c:dLbls>
          <c:dLblPos val="ctr"/>
          <c:showLegendKey val="0"/>
          <c:showVal val="1"/>
          <c:showCatName val="0"/>
          <c:showSerName val="0"/>
          <c:showPercent val="0"/>
          <c:showBubbleSize val="0"/>
        </c:dLbls>
        <c:gapWidth val="85"/>
        <c:overlap val="100"/>
        <c:axId val="316286712"/>
        <c:axId val="316285928"/>
      </c:barChart>
      <c:catAx>
        <c:axId val="316286712"/>
        <c:scaling>
          <c:orientation val="minMax"/>
        </c:scaling>
        <c:delete val="0"/>
        <c:axPos val="b"/>
        <c:numFmt formatCode="General" sourceLinked="1"/>
        <c:majorTickMark val="none"/>
        <c:minorTickMark val="none"/>
        <c:tickLblPos val="nextTo"/>
        <c:spPr>
          <a:noFill/>
          <a:ln w="3175" cap="flat" cmpd="sng" algn="ctr">
            <a:solidFill>
              <a:schemeClr val="tx2"/>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j-lt"/>
                <a:ea typeface="+mn-ea"/>
                <a:cs typeface="+mn-cs"/>
              </a:defRPr>
            </a:pPr>
            <a:endParaRPr lang="en-US"/>
          </a:p>
        </c:txPr>
        <c:crossAx val="316285928"/>
        <c:crosses val="autoZero"/>
        <c:auto val="1"/>
        <c:lblAlgn val="ctr"/>
        <c:lblOffset val="100"/>
        <c:noMultiLvlLbl val="0"/>
      </c:catAx>
      <c:valAx>
        <c:axId val="316285928"/>
        <c:scaling>
          <c:orientation val="minMax"/>
        </c:scaling>
        <c:delete val="0"/>
        <c:axPos val="l"/>
        <c:majorGridlines>
          <c:spPr>
            <a:ln w="317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86712"/>
        <c:crosses val="autoZero"/>
        <c:crossBetween val="between"/>
      </c:valAx>
      <c:spPr>
        <a:noFill/>
        <a:ln>
          <a:noFill/>
        </a:ln>
        <a:effectLst/>
      </c:spPr>
    </c:plotArea>
    <c:legend>
      <c:legendPos val="b"/>
      <c:layout>
        <c:manualLayout>
          <c:xMode val="edge"/>
          <c:yMode val="edge"/>
          <c:x val="0.19113866981543101"/>
          <c:y val="0.85756774843176398"/>
          <c:w val="0.61130701084176797"/>
          <c:h val="7.8889757525345106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908974243419202E-2"/>
          <c:y val="2.5057145678002601E-2"/>
          <c:w val="0.85889639324047895"/>
          <c:h val="0.74014616062734195"/>
        </c:manualLayout>
      </c:layout>
      <c:barChart>
        <c:barDir val="col"/>
        <c:grouping val="stacked"/>
        <c:varyColors val="0"/>
        <c:ser>
          <c:idx val="0"/>
          <c:order val="0"/>
          <c:tx>
            <c:strRef>
              <c:f>Sheet1!$B$1</c:f>
              <c:strCache>
                <c:ptCount val="1"/>
                <c:pt idx="0">
                  <c:v>Label 1</c:v>
                </c:pt>
              </c:strCache>
            </c:strRef>
          </c:tx>
          <c:spPr>
            <a:solidFill>
              <a:schemeClr val="tx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Sheet1!$B$2:$B$6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0-3B00-44D2-A51B-86C3B429C84C}"/>
            </c:ext>
          </c:extLst>
        </c:ser>
        <c:ser>
          <c:idx val="1"/>
          <c:order val="1"/>
          <c:tx>
            <c:strRef>
              <c:f>Sheet1!$C$1</c:f>
              <c:strCache>
                <c:ptCount val="1"/>
                <c:pt idx="0">
                  <c:v>Label 2</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Sheet1!$C$2:$C$6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1-3B00-44D2-A51B-86C3B429C84C}"/>
            </c:ext>
          </c:extLst>
        </c:ser>
        <c:ser>
          <c:idx val="2"/>
          <c:order val="2"/>
          <c:tx>
            <c:strRef>
              <c:f>Sheet1!$D$1</c:f>
              <c:strCache>
                <c:ptCount val="1"/>
                <c:pt idx="0">
                  <c:v>Label 3</c:v>
                </c:pt>
              </c:strCache>
            </c:strRef>
          </c:tx>
          <c:spPr>
            <a:solidFill>
              <a:schemeClr val="accent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Sheet1!$D$2:$D$6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2-3B00-44D2-A51B-86C3B429C84C}"/>
            </c:ext>
          </c:extLst>
        </c:ser>
        <c:ser>
          <c:idx val="3"/>
          <c:order val="3"/>
          <c:tx>
            <c:strRef>
              <c:f>Sheet1!$E$1</c:f>
              <c:strCache>
                <c:ptCount val="1"/>
                <c:pt idx="0">
                  <c:v>Label 4</c:v>
                </c:pt>
              </c:strCache>
            </c:strRef>
          </c:tx>
          <c:spPr>
            <a:solidFill>
              <a:schemeClr val="bg2">
                <a:lumMod val="7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Sheet1!$E$2:$E$6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3-3B00-44D2-A51B-86C3B429C84C}"/>
            </c:ext>
          </c:extLst>
        </c:ser>
        <c:ser>
          <c:idx val="4"/>
          <c:order val="4"/>
          <c:tx>
            <c:strRef>
              <c:f>Sheet1!$F$1</c:f>
              <c:strCache>
                <c:ptCount val="1"/>
                <c:pt idx="0">
                  <c:v>Label 5</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Sheet1!$F$2:$F$6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4-3B00-44D2-A51B-86C3B429C84C}"/>
            </c:ext>
          </c:extLst>
        </c:ser>
        <c:ser>
          <c:idx val="5"/>
          <c:order val="5"/>
          <c:tx>
            <c:strRef>
              <c:f>Sheet1!$G$1</c:f>
              <c:strCache>
                <c:ptCount val="1"/>
                <c:pt idx="0">
                  <c:v>Label 6</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Sheet1!$G$2:$G$6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5-3B00-44D2-A51B-86C3B429C84C}"/>
            </c:ext>
          </c:extLst>
        </c:ser>
        <c:dLbls>
          <c:dLblPos val="ctr"/>
          <c:showLegendKey val="0"/>
          <c:showVal val="1"/>
          <c:showCatName val="0"/>
          <c:showSerName val="0"/>
          <c:showPercent val="0"/>
          <c:showBubbleSize val="0"/>
        </c:dLbls>
        <c:gapWidth val="85"/>
        <c:overlap val="100"/>
        <c:axId val="316292984"/>
        <c:axId val="316292592"/>
      </c:barChart>
      <c:catAx>
        <c:axId val="316292984"/>
        <c:scaling>
          <c:orientation val="minMax"/>
        </c:scaling>
        <c:delete val="0"/>
        <c:axPos val="b"/>
        <c:numFmt formatCode="General" sourceLinked="1"/>
        <c:majorTickMark val="none"/>
        <c:minorTickMark val="none"/>
        <c:tickLblPos val="nextTo"/>
        <c:spPr>
          <a:noFill/>
          <a:ln w="3175" cap="flat" cmpd="sng" algn="ctr">
            <a:solidFill>
              <a:schemeClr val="tx2"/>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j-lt"/>
                <a:ea typeface="+mn-ea"/>
                <a:cs typeface="+mn-cs"/>
              </a:defRPr>
            </a:pPr>
            <a:endParaRPr lang="en-US"/>
          </a:p>
        </c:txPr>
        <c:crossAx val="316292592"/>
        <c:crosses val="autoZero"/>
        <c:auto val="1"/>
        <c:lblAlgn val="ctr"/>
        <c:lblOffset val="100"/>
        <c:noMultiLvlLbl val="0"/>
      </c:catAx>
      <c:valAx>
        <c:axId val="316292592"/>
        <c:scaling>
          <c:orientation val="minMax"/>
        </c:scaling>
        <c:delete val="0"/>
        <c:axPos val="l"/>
        <c:majorGridlines>
          <c:spPr>
            <a:ln w="317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92984"/>
        <c:crosses val="autoZero"/>
        <c:crossBetween val="between"/>
      </c:valAx>
      <c:spPr>
        <a:noFill/>
        <a:ln>
          <a:noFill/>
        </a:ln>
        <a:effectLst/>
      </c:spPr>
    </c:plotArea>
    <c:legend>
      <c:legendPos val="b"/>
      <c:layout>
        <c:manualLayout>
          <c:xMode val="edge"/>
          <c:yMode val="edge"/>
          <c:x val="0.14298604857134101"/>
          <c:y val="0.85121349902747501"/>
          <c:w val="0.71402790285731699"/>
          <c:h val="9.1598256333923295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35228182546036801"/>
          <c:w val="1"/>
          <c:h val="0.51321056845476398"/>
        </c:manualLayout>
      </c:layout>
      <c:barChart>
        <c:barDir val="col"/>
        <c:grouping val="clustered"/>
        <c:varyColors val="0"/>
        <c:ser>
          <c:idx val="0"/>
          <c:order val="0"/>
          <c:tx>
            <c:strRef>
              <c:f>Sheet1!$B$1</c:f>
              <c:strCache>
                <c:ptCount val="1"/>
                <c:pt idx="0">
                  <c:v>Series 1</c:v>
                </c:pt>
              </c:strCache>
            </c:strRef>
          </c:tx>
          <c:spPr>
            <a:solidFill>
              <a:schemeClr val="bg1">
                <a:lumMod val="75000"/>
              </a:schemeClr>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52E0-49E1-9A2C-06BEDC7C2AA2}"/>
              </c:ext>
            </c:extLst>
          </c:dPt>
          <c:dLbls>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52E0-49E1-9A2C-06BEDC7C2AA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Label</c:v>
                </c:pt>
                <c:pt idx="1">
                  <c:v>Label</c:v>
                </c:pt>
                <c:pt idx="2">
                  <c:v>Label</c:v>
                </c:pt>
                <c:pt idx="3">
                  <c:v>Label</c:v>
                </c:pt>
                <c:pt idx="4">
                  <c:v>Label</c:v>
                </c:pt>
              </c:strCache>
            </c:strRef>
          </c:cat>
          <c:val>
            <c:numRef>
              <c:f>Sheet1!$B$2:$B$6</c:f>
              <c:numCache>
                <c:formatCode>0.00%</c:formatCode>
                <c:ptCount val="5"/>
                <c:pt idx="0">
                  <c:v>6.2E-2</c:v>
                </c:pt>
                <c:pt idx="1">
                  <c:v>7.1999999999999995E-2</c:v>
                </c:pt>
                <c:pt idx="2">
                  <c:v>9.5000000000000001E-2</c:v>
                </c:pt>
                <c:pt idx="3">
                  <c:v>0.08</c:v>
                </c:pt>
                <c:pt idx="4">
                  <c:v>4.8000000000000001E-2</c:v>
                </c:pt>
              </c:numCache>
            </c:numRef>
          </c:val>
          <c:extLst>
            <c:ext xmlns:c16="http://schemas.microsoft.com/office/drawing/2014/chart" uri="{C3380CC4-5D6E-409C-BE32-E72D297353CC}">
              <c16:uniqueId val="{00000006-52E0-49E1-9A2C-06BEDC7C2AA2}"/>
            </c:ext>
          </c:extLst>
        </c:ser>
        <c:dLbls>
          <c:showLegendKey val="0"/>
          <c:showVal val="0"/>
          <c:showCatName val="0"/>
          <c:showSerName val="0"/>
          <c:showPercent val="0"/>
          <c:showBubbleSize val="0"/>
        </c:dLbls>
        <c:gapWidth val="52"/>
        <c:axId val="316293376"/>
        <c:axId val="316290240"/>
      </c:barChart>
      <c:catAx>
        <c:axId val="31629337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16290240"/>
        <c:crosses val="autoZero"/>
        <c:auto val="0"/>
        <c:lblAlgn val="ctr"/>
        <c:lblOffset val="100"/>
        <c:noMultiLvlLbl val="0"/>
      </c:catAx>
      <c:valAx>
        <c:axId val="316290240"/>
        <c:scaling>
          <c:orientation val="minMax"/>
        </c:scaling>
        <c:delete val="1"/>
        <c:axPos val="l"/>
        <c:numFmt formatCode="0.00%" sourceLinked="1"/>
        <c:majorTickMark val="none"/>
        <c:minorTickMark val="none"/>
        <c:tickLblPos val="nextTo"/>
        <c:crossAx val="316293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2/1/2022</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2/1/2022</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dirty="0"/>
          </a:p>
        </p:txBody>
      </p:sp>
    </p:spTree>
    <p:extLst>
      <p:ext uri="{BB962C8B-B14F-4D97-AF65-F5344CB8AC3E}">
        <p14:creationId xmlns:p14="http://schemas.microsoft.com/office/powerpoint/2010/main" val="394709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12</a:t>
            </a:fld>
            <a:endParaRPr lang="en-US" dirty="0"/>
          </a:p>
        </p:txBody>
      </p:sp>
    </p:spTree>
    <p:extLst>
      <p:ext uri="{BB962C8B-B14F-4D97-AF65-F5344CB8AC3E}">
        <p14:creationId xmlns:p14="http://schemas.microsoft.com/office/powerpoint/2010/main" val="29933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13</a:t>
            </a:fld>
            <a:endParaRPr lang="en-US" dirty="0"/>
          </a:p>
        </p:txBody>
      </p:sp>
    </p:spTree>
    <p:extLst>
      <p:ext uri="{BB962C8B-B14F-4D97-AF65-F5344CB8AC3E}">
        <p14:creationId xmlns:p14="http://schemas.microsoft.com/office/powerpoint/2010/main" val="1099585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14</a:t>
            </a:fld>
            <a:endParaRPr lang="en-US" dirty="0"/>
          </a:p>
        </p:txBody>
      </p:sp>
    </p:spTree>
    <p:extLst>
      <p:ext uri="{BB962C8B-B14F-4D97-AF65-F5344CB8AC3E}">
        <p14:creationId xmlns:p14="http://schemas.microsoft.com/office/powerpoint/2010/main" val="2691982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15</a:t>
            </a:fld>
            <a:endParaRPr lang="en-US" dirty="0"/>
          </a:p>
        </p:txBody>
      </p:sp>
    </p:spTree>
    <p:extLst>
      <p:ext uri="{BB962C8B-B14F-4D97-AF65-F5344CB8AC3E}">
        <p14:creationId xmlns:p14="http://schemas.microsoft.com/office/powerpoint/2010/main" val="4294699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16</a:t>
            </a:fld>
            <a:endParaRPr lang="en-US" dirty="0"/>
          </a:p>
        </p:txBody>
      </p:sp>
    </p:spTree>
    <p:extLst>
      <p:ext uri="{BB962C8B-B14F-4D97-AF65-F5344CB8AC3E}">
        <p14:creationId xmlns:p14="http://schemas.microsoft.com/office/powerpoint/2010/main" val="1820288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17</a:t>
            </a:fld>
            <a:endParaRPr lang="en-US" dirty="0"/>
          </a:p>
        </p:txBody>
      </p:sp>
    </p:spTree>
    <p:extLst>
      <p:ext uri="{BB962C8B-B14F-4D97-AF65-F5344CB8AC3E}">
        <p14:creationId xmlns:p14="http://schemas.microsoft.com/office/powerpoint/2010/main" val="3777144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18</a:t>
            </a:fld>
            <a:endParaRPr lang="en-US" dirty="0"/>
          </a:p>
        </p:txBody>
      </p:sp>
    </p:spTree>
    <p:extLst>
      <p:ext uri="{BB962C8B-B14F-4D97-AF65-F5344CB8AC3E}">
        <p14:creationId xmlns:p14="http://schemas.microsoft.com/office/powerpoint/2010/main" val="601106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19</a:t>
            </a:fld>
            <a:endParaRPr lang="en-US" dirty="0"/>
          </a:p>
        </p:txBody>
      </p:sp>
    </p:spTree>
    <p:extLst>
      <p:ext uri="{BB962C8B-B14F-4D97-AF65-F5344CB8AC3E}">
        <p14:creationId xmlns:p14="http://schemas.microsoft.com/office/powerpoint/2010/main" val="2960130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20</a:t>
            </a:fld>
            <a:endParaRPr lang="en-US" dirty="0"/>
          </a:p>
        </p:txBody>
      </p:sp>
    </p:spTree>
    <p:extLst>
      <p:ext uri="{BB962C8B-B14F-4D97-AF65-F5344CB8AC3E}">
        <p14:creationId xmlns:p14="http://schemas.microsoft.com/office/powerpoint/2010/main" val="2137932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21</a:t>
            </a:fld>
            <a:endParaRPr lang="en-US" dirty="0"/>
          </a:p>
        </p:txBody>
      </p:sp>
    </p:spTree>
    <p:extLst>
      <p:ext uri="{BB962C8B-B14F-4D97-AF65-F5344CB8AC3E}">
        <p14:creationId xmlns:p14="http://schemas.microsoft.com/office/powerpoint/2010/main" val="39355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3255756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23</a:t>
            </a:fld>
            <a:endParaRPr lang="en-US" dirty="0"/>
          </a:p>
        </p:txBody>
      </p:sp>
    </p:spTree>
    <p:extLst>
      <p:ext uri="{BB962C8B-B14F-4D97-AF65-F5344CB8AC3E}">
        <p14:creationId xmlns:p14="http://schemas.microsoft.com/office/powerpoint/2010/main" val="1629783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24</a:t>
            </a:fld>
            <a:endParaRPr lang="en-US" dirty="0"/>
          </a:p>
        </p:txBody>
      </p:sp>
    </p:spTree>
    <p:extLst>
      <p:ext uri="{BB962C8B-B14F-4D97-AF65-F5344CB8AC3E}">
        <p14:creationId xmlns:p14="http://schemas.microsoft.com/office/powerpoint/2010/main" val="3412899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25</a:t>
            </a:fld>
            <a:endParaRPr lang="en-US" dirty="0"/>
          </a:p>
        </p:txBody>
      </p:sp>
    </p:spTree>
    <p:extLst>
      <p:ext uri="{BB962C8B-B14F-4D97-AF65-F5344CB8AC3E}">
        <p14:creationId xmlns:p14="http://schemas.microsoft.com/office/powerpoint/2010/main" val="1930205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26</a:t>
            </a:fld>
            <a:endParaRPr lang="en-US" dirty="0"/>
          </a:p>
        </p:txBody>
      </p:sp>
    </p:spTree>
    <p:extLst>
      <p:ext uri="{BB962C8B-B14F-4D97-AF65-F5344CB8AC3E}">
        <p14:creationId xmlns:p14="http://schemas.microsoft.com/office/powerpoint/2010/main" val="3719578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27</a:t>
            </a:fld>
            <a:endParaRPr lang="en-US" dirty="0"/>
          </a:p>
        </p:txBody>
      </p:sp>
    </p:spTree>
    <p:extLst>
      <p:ext uri="{BB962C8B-B14F-4D97-AF65-F5344CB8AC3E}">
        <p14:creationId xmlns:p14="http://schemas.microsoft.com/office/powerpoint/2010/main" val="2432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29</a:t>
            </a:fld>
            <a:endParaRPr lang="en-US" dirty="0"/>
          </a:p>
        </p:txBody>
      </p:sp>
    </p:spTree>
    <p:extLst>
      <p:ext uri="{BB962C8B-B14F-4D97-AF65-F5344CB8AC3E}">
        <p14:creationId xmlns:p14="http://schemas.microsoft.com/office/powerpoint/2010/main" val="610628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30</a:t>
            </a:fld>
            <a:endParaRPr lang="en-US" dirty="0"/>
          </a:p>
        </p:txBody>
      </p:sp>
    </p:spTree>
    <p:extLst>
      <p:ext uri="{BB962C8B-B14F-4D97-AF65-F5344CB8AC3E}">
        <p14:creationId xmlns:p14="http://schemas.microsoft.com/office/powerpoint/2010/main" val="3526627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31</a:t>
            </a:fld>
            <a:endParaRPr lang="en-US" dirty="0"/>
          </a:p>
        </p:txBody>
      </p:sp>
    </p:spTree>
    <p:extLst>
      <p:ext uri="{BB962C8B-B14F-4D97-AF65-F5344CB8AC3E}">
        <p14:creationId xmlns:p14="http://schemas.microsoft.com/office/powerpoint/2010/main" val="2094680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32</a:t>
            </a:fld>
            <a:endParaRPr lang="en-US" dirty="0"/>
          </a:p>
        </p:txBody>
      </p:sp>
    </p:spTree>
    <p:extLst>
      <p:ext uri="{BB962C8B-B14F-4D97-AF65-F5344CB8AC3E}">
        <p14:creationId xmlns:p14="http://schemas.microsoft.com/office/powerpoint/2010/main" val="2221950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33</a:t>
            </a:fld>
            <a:endParaRPr lang="en-US" dirty="0"/>
          </a:p>
        </p:txBody>
      </p:sp>
    </p:spTree>
    <p:extLst>
      <p:ext uri="{BB962C8B-B14F-4D97-AF65-F5344CB8AC3E}">
        <p14:creationId xmlns:p14="http://schemas.microsoft.com/office/powerpoint/2010/main" val="3239603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4007675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34</a:t>
            </a:fld>
            <a:endParaRPr lang="en-US" dirty="0"/>
          </a:p>
        </p:txBody>
      </p:sp>
    </p:spTree>
    <p:extLst>
      <p:ext uri="{BB962C8B-B14F-4D97-AF65-F5344CB8AC3E}">
        <p14:creationId xmlns:p14="http://schemas.microsoft.com/office/powerpoint/2010/main" val="74489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35</a:t>
            </a:fld>
            <a:endParaRPr lang="en-US" dirty="0"/>
          </a:p>
        </p:txBody>
      </p:sp>
    </p:spTree>
    <p:extLst>
      <p:ext uri="{BB962C8B-B14F-4D97-AF65-F5344CB8AC3E}">
        <p14:creationId xmlns:p14="http://schemas.microsoft.com/office/powerpoint/2010/main" val="2072687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5" name="Slide Number Placeholder 4"/>
          <p:cNvSpPr>
            <a:spLocks noGrp="1"/>
          </p:cNvSpPr>
          <p:nvPr>
            <p:ph type="sldNum" sz="quarter" idx="10"/>
          </p:nvPr>
        </p:nvSpPr>
        <p:spPr/>
        <p:txBody>
          <a:bodyPr/>
          <a:lstStyle/>
          <a:p>
            <a:fld id="{C0F4A2C8-6C88-4E71-83EE-698B9D4FE22F}" type="slidenum">
              <a:rPr lang="en-US" smtClean="0"/>
              <a:pPr/>
              <a:t>36</a:t>
            </a:fld>
            <a:endParaRPr lang="en-US" dirty="0"/>
          </a:p>
        </p:txBody>
      </p:sp>
    </p:spTree>
    <p:extLst>
      <p:ext uri="{BB962C8B-B14F-4D97-AF65-F5344CB8AC3E}">
        <p14:creationId xmlns:p14="http://schemas.microsoft.com/office/powerpoint/2010/main" val="1895754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37</a:t>
            </a:fld>
            <a:endParaRPr lang="en-US" dirty="0"/>
          </a:p>
        </p:txBody>
      </p:sp>
    </p:spTree>
    <p:extLst>
      <p:ext uri="{BB962C8B-B14F-4D97-AF65-F5344CB8AC3E}">
        <p14:creationId xmlns:p14="http://schemas.microsoft.com/office/powerpoint/2010/main" val="4268869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xfrm>
            <a:off x="458788" y="720725"/>
            <a:ext cx="6397625" cy="3598863"/>
          </a:xfrm>
          <a:ln/>
        </p:spPr>
      </p:sp>
      <p:sp>
        <p:nvSpPr>
          <p:cNvPr id="15363" name="Rectangle 3"/>
          <p:cNvSpPr>
            <a:spLocks noGrp="1" noChangeArrowheads="1"/>
          </p:cNvSpPr>
          <p:nvPr>
            <p:ph type="body" idx="1"/>
          </p:nvPr>
        </p:nvSpPr>
        <p:spPr>
          <a:noFill/>
          <a:ln/>
        </p:spPr>
        <p:txBody>
          <a:bodyPr/>
          <a:lstStyle/>
          <a:p>
            <a:pPr eaLnBrk="1" hangingPunct="1"/>
            <a:endParaRPr lang="en-US" dirty="0"/>
          </a:p>
        </p:txBody>
      </p:sp>
      <p:sp>
        <p:nvSpPr>
          <p:cNvPr id="3" name="Slide Number Placeholder 2"/>
          <p:cNvSpPr>
            <a:spLocks noGrp="1"/>
          </p:cNvSpPr>
          <p:nvPr>
            <p:ph type="sldNum" sz="quarter" idx="10"/>
          </p:nvPr>
        </p:nvSpPr>
        <p:spPr/>
        <p:txBody>
          <a:bodyPr/>
          <a:lstStyle/>
          <a:p>
            <a:fld id="{C0F4A2C8-6C88-4E71-83EE-698B9D4FE22F}" type="slidenum">
              <a:rPr lang="en-US" smtClean="0"/>
              <a:pPr/>
              <a:t>38</a:t>
            </a:fld>
            <a:endParaRPr lang="en-US" dirty="0"/>
          </a:p>
        </p:txBody>
      </p:sp>
    </p:spTree>
    <p:extLst>
      <p:ext uri="{BB962C8B-B14F-4D97-AF65-F5344CB8AC3E}">
        <p14:creationId xmlns:p14="http://schemas.microsoft.com/office/powerpoint/2010/main" val="3010912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39</a:t>
            </a:fld>
            <a:endParaRPr lang="en-GB"/>
          </a:p>
        </p:txBody>
      </p:sp>
    </p:spTree>
    <p:extLst>
      <p:ext uri="{BB962C8B-B14F-4D97-AF65-F5344CB8AC3E}">
        <p14:creationId xmlns:p14="http://schemas.microsoft.com/office/powerpoint/2010/main" val="2353736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40</a:t>
            </a:fld>
            <a:endParaRPr lang="en-US" dirty="0"/>
          </a:p>
        </p:txBody>
      </p:sp>
    </p:spTree>
    <p:extLst>
      <p:ext uri="{BB962C8B-B14F-4D97-AF65-F5344CB8AC3E}">
        <p14:creationId xmlns:p14="http://schemas.microsoft.com/office/powerpoint/2010/main" val="38760042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41</a:t>
            </a:fld>
            <a:endParaRPr lang="en-US" dirty="0"/>
          </a:p>
        </p:txBody>
      </p:sp>
    </p:spTree>
    <p:extLst>
      <p:ext uri="{BB962C8B-B14F-4D97-AF65-F5344CB8AC3E}">
        <p14:creationId xmlns:p14="http://schemas.microsoft.com/office/powerpoint/2010/main" val="3651456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42</a:t>
            </a:fld>
            <a:endParaRPr lang="en-GB"/>
          </a:p>
        </p:txBody>
      </p:sp>
    </p:spTree>
    <p:extLst>
      <p:ext uri="{BB962C8B-B14F-4D97-AF65-F5344CB8AC3E}">
        <p14:creationId xmlns:p14="http://schemas.microsoft.com/office/powerpoint/2010/main" val="3927459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43</a:t>
            </a:fld>
            <a:endParaRPr lang="en-GB"/>
          </a:p>
        </p:txBody>
      </p:sp>
    </p:spTree>
    <p:extLst>
      <p:ext uri="{BB962C8B-B14F-4D97-AF65-F5344CB8AC3E}">
        <p14:creationId xmlns:p14="http://schemas.microsoft.com/office/powerpoint/2010/main" val="421457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2585481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44</a:t>
            </a:fld>
            <a:endParaRPr lang="en-US" dirty="0"/>
          </a:p>
        </p:txBody>
      </p:sp>
    </p:spTree>
    <p:extLst>
      <p:ext uri="{BB962C8B-B14F-4D97-AF65-F5344CB8AC3E}">
        <p14:creationId xmlns:p14="http://schemas.microsoft.com/office/powerpoint/2010/main" val="2454309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xfrm>
            <a:off x="458788" y="720725"/>
            <a:ext cx="6397625" cy="3598863"/>
          </a:xfrm>
          <a:ln/>
        </p:spPr>
      </p:sp>
      <p:sp>
        <p:nvSpPr>
          <p:cNvPr id="430083" name="Rectangle 3"/>
          <p:cNvSpPr>
            <a:spLocks noGrp="1" noChangeArrowheads="1"/>
          </p:cNvSpPr>
          <p:nvPr>
            <p:ph type="body" idx="1"/>
          </p:nvPr>
        </p:nvSpPr>
        <p:spPr>
          <a:xfrm>
            <a:off x="975364" y="4560571"/>
            <a:ext cx="5364480" cy="4320540"/>
          </a:xfrm>
        </p:spPr>
        <p:txBody>
          <a:bodyPr/>
          <a:lstStyle/>
          <a:p>
            <a:endParaRPr lang="en-US" dirty="0"/>
          </a:p>
        </p:txBody>
      </p:sp>
      <p:sp>
        <p:nvSpPr>
          <p:cNvPr id="3" name="Slide Number Placeholder 2"/>
          <p:cNvSpPr>
            <a:spLocks noGrp="1"/>
          </p:cNvSpPr>
          <p:nvPr>
            <p:ph type="sldNum" sz="quarter" idx="10"/>
          </p:nvPr>
        </p:nvSpPr>
        <p:spPr/>
        <p:txBody>
          <a:bodyPr/>
          <a:lstStyle/>
          <a:p>
            <a:fld id="{C0F4A2C8-6C88-4E71-83EE-698B9D4FE22F}" type="slidenum">
              <a:rPr lang="en-US" smtClean="0"/>
              <a:pPr/>
              <a:t>45</a:t>
            </a:fld>
            <a:endParaRPr lang="en-US" dirty="0"/>
          </a:p>
        </p:txBody>
      </p:sp>
    </p:spTree>
    <p:extLst>
      <p:ext uri="{BB962C8B-B14F-4D97-AF65-F5344CB8AC3E}">
        <p14:creationId xmlns:p14="http://schemas.microsoft.com/office/powerpoint/2010/main" val="668830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46</a:t>
            </a:fld>
            <a:endParaRPr lang="en-US" dirty="0"/>
          </a:p>
        </p:txBody>
      </p:sp>
    </p:spTree>
    <p:extLst>
      <p:ext uri="{BB962C8B-B14F-4D97-AF65-F5344CB8AC3E}">
        <p14:creationId xmlns:p14="http://schemas.microsoft.com/office/powerpoint/2010/main" val="3607274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47</a:t>
            </a:fld>
            <a:endParaRPr lang="en-US" dirty="0"/>
          </a:p>
        </p:txBody>
      </p:sp>
    </p:spTree>
    <p:extLst>
      <p:ext uri="{BB962C8B-B14F-4D97-AF65-F5344CB8AC3E}">
        <p14:creationId xmlns:p14="http://schemas.microsoft.com/office/powerpoint/2010/main" val="1562429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48</a:t>
            </a:fld>
            <a:endParaRPr lang="en-GB"/>
          </a:p>
        </p:txBody>
      </p:sp>
    </p:spTree>
    <p:extLst>
      <p:ext uri="{BB962C8B-B14F-4D97-AF65-F5344CB8AC3E}">
        <p14:creationId xmlns:p14="http://schemas.microsoft.com/office/powerpoint/2010/main" val="250778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49</a:t>
            </a:fld>
            <a:endParaRPr lang="en-GB"/>
          </a:p>
        </p:txBody>
      </p:sp>
    </p:spTree>
    <p:extLst>
      <p:ext uri="{BB962C8B-B14F-4D97-AF65-F5344CB8AC3E}">
        <p14:creationId xmlns:p14="http://schemas.microsoft.com/office/powerpoint/2010/main" val="3930117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50</a:t>
            </a:fld>
            <a:endParaRPr lang="en-GB"/>
          </a:p>
        </p:txBody>
      </p:sp>
    </p:spTree>
    <p:extLst>
      <p:ext uri="{BB962C8B-B14F-4D97-AF65-F5344CB8AC3E}">
        <p14:creationId xmlns:p14="http://schemas.microsoft.com/office/powerpoint/2010/main" val="286458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51</a:t>
            </a:fld>
            <a:endParaRPr lang="en-US" dirty="0"/>
          </a:p>
        </p:txBody>
      </p:sp>
    </p:spTree>
    <p:extLst>
      <p:ext uri="{BB962C8B-B14F-4D97-AF65-F5344CB8AC3E}">
        <p14:creationId xmlns:p14="http://schemas.microsoft.com/office/powerpoint/2010/main" val="2890115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52</a:t>
            </a:fld>
            <a:endParaRPr lang="en-GB"/>
          </a:p>
        </p:txBody>
      </p:sp>
    </p:spTree>
    <p:extLst>
      <p:ext uri="{BB962C8B-B14F-4D97-AF65-F5344CB8AC3E}">
        <p14:creationId xmlns:p14="http://schemas.microsoft.com/office/powerpoint/2010/main" val="1863113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53</a:t>
            </a:fld>
            <a:endParaRPr lang="en-US" dirty="0"/>
          </a:p>
        </p:txBody>
      </p:sp>
    </p:spTree>
    <p:extLst>
      <p:ext uri="{BB962C8B-B14F-4D97-AF65-F5344CB8AC3E}">
        <p14:creationId xmlns:p14="http://schemas.microsoft.com/office/powerpoint/2010/main" val="3542221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3894341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54</a:t>
            </a:fld>
            <a:endParaRPr lang="en-US" dirty="0"/>
          </a:p>
        </p:txBody>
      </p:sp>
    </p:spTree>
    <p:extLst>
      <p:ext uri="{BB962C8B-B14F-4D97-AF65-F5344CB8AC3E}">
        <p14:creationId xmlns:p14="http://schemas.microsoft.com/office/powerpoint/2010/main" val="3542221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55</a:t>
            </a:fld>
            <a:endParaRPr lang="en-US" dirty="0"/>
          </a:p>
        </p:txBody>
      </p:sp>
    </p:spTree>
    <p:extLst>
      <p:ext uri="{BB962C8B-B14F-4D97-AF65-F5344CB8AC3E}">
        <p14:creationId xmlns:p14="http://schemas.microsoft.com/office/powerpoint/2010/main" val="13095483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56</a:t>
            </a:fld>
            <a:endParaRPr lang="en-US" dirty="0"/>
          </a:p>
        </p:txBody>
      </p:sp>
    </p:spTree>
    <p:extLst>
      <p:ext uri="{BB962C8B-B14F-4D97-AF65-F5344CB8AC3E}">
        <p14:creationId xmlns:p14="http://schemas.microsoft.com/office/powerpoint/2010/main" val="2366639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57</a:t>
            </a:fld>
            <a:endParaRPr lang="en-GB"/>
          </a:p>
        </p:txBody>
      </p:sp>
    </p:spTree>
    <p:extLst>
      <p:ext uri="{BB962C8B-B14F-4D97-AF65-F5344CB8AC3E}">
        <p14:creationId xmlns:p14="http://schemas.microsoft.com/office/powerpoint/2010/main" val="5836156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58</a:t>
            </a:fld>
            <a:endParaRPr lang="en-GB"/>
          </a:p>
        </p:txBody>
      </p:sp>
    </p:spTree>
    <p:extLst>
      <p:ext uri="{BB962C8B-B14F-4D97-AF65-F5344CB8AC3E}">
        <p14:creationId xmlns:p14="http://schemas.microsoft.com/office/powerpoint/2010/main" val="186152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60</a:t>
            </a:fld>
            <a:endParaRPr lang="en-GB"/>
          </a:p>
        </p:txBody>
      </p:sp>
    </p:spTree>
    <p:extLst>
      <p:ext uri="{BB962C8B-B14F-4D97-AF65-F5344CB8AC3E}">
        <p14:creationId xmlns:p14="http://schemas.microsoft.com/office/powerpoint/2010/main" val="26635488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61</a:t>
            </a:fld>
            <a:endParaRPr lang="en-GB"/>
          </a:p>
        </p:txBody>
      </p:sp>
    </p:spTree>
    <p:extLst>
      <p:ext uri="{BB962C8B-B14F-4D97-AF65-F5344CB8AC3E}">
        <p14:creationId xmlns:p14="http://schemas.microsoft.com/office/powerpoint/2010/main" val="5937815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62</a:t>
            </a:fld>
            <a:endParaRPr lang="en-GB"/>
          </a:p>
        </p:txBody>
      </p:sp>
    </p:spTree>
    <p:extLst>
      <p:ext uri="{BB962C8B-B14F-4D97-AF65-F5344CB8AC3E}">
        <p14:creationId xmlns:p14="http://schemas.microsoft.com/office/powerpoint/2010/main" val="22537283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63</a:t>
            </a:fld>
            <a:endParaRPr lang="en-GB"/>
          </a:p>
        </p:txBody>
      </p:sp>
    </p:spTree>
    <p:extLst>
      <p:ext uri="{BB962C8B-B14F-4D97-AF65-F5344CB8AC3E}">
        <p14:creationId xmlns:p14="http://schemas.microsoft.com/office/powerpoint/2010/main" val="3029414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8</a:t>
            </a:fld>
            <a:endParaRPr lang="en-US" dirty="0"/>
          </a:p>
        </p:txBody>
      </p:sp>
    </p:spTree>
    <p:extLst>
      <p:ext uri="{BB962C8B-B14F-4D97-AF65-F5344CB8AC3E}">
        <p14:creationId xmlns:p14="http://schemas.microsoft.com/office/powerpoint/2010/main" val="1444461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9</a:t>
            </a:fld>
            <a:endParaRPr lang="en-US" dirty="0"/>
          </a:p>
        </p:txBody>
      </p:sp>
    </p:spTree>
    <p:extLst>
      <p:ext uri="{BB962C8B-B14F-4D97-AF65-F5344CB8AC3E}">
        <p14:creationId xmlns:p14="http://schemas.microsoft.com/office/powerpoint/2010/main" val="81923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dirty="0"/>
          </a:p>
        </p:txBody>
      </p:sp>
    </p:spTree>
    <p:extLst>
      <p:ext uri="{BB962C8B-B14F-4D97-AF65-F5344CB8AC3E}">
        <p14:creationId xmlns:p14="http://schemas.microsoft.com/office/powerpoint/2010/main" val="4194165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11</a:t>
            </a:fld>
            <a:endParaRPr lang="en-US" dirty="0"/>
          </a:p>
        </p:txBody>
      </p:sp>
    </p:spTree>
    <p:extLst>
      <p:ext uri="{BB962C8B-B14F-4D97-AF65-F5344CB8AC3E}">
        <p14:creationId xmlns:p14="http://schemas.microsoft.com/office/powerpoint/2010/main" val="266551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dirty="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dirty="0"/>
              <a:t>Click icon to add picture</a:t>
            </a:r>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opyright">
            <a:extLst>
              <a:ext uri="{FF2B5EF4-FFF2-40B4-BE49-F238E27FC236}">
                <a16:creationId xmlns:a16="http://schemas.microsoft.com/office/drawing/2014/main" id="{EC93E963-CFD3-43A9-AE1B-F08B522B4130}"/>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aseCode">
            <a:extLst>
              <a:ext uri="{FF2B5EF4-FFF2-40B4-BE49-F238E27FC236}">
                <a16:creationId xmlns:a16="http://schemas.microsoft.com/office/drawing/2014/main" id="{791BE9BD-85F6-497E-A8D6-CBFF87927B15}"/>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Presentation title</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AB538D13-8CB9-4EE1-BCA9-24557BC4F2B2}"/>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3297" y="1714500"/>
            <a:ext cx="9323916"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dirty="0"/>
              <a:t>Click to edit Master text styles</a:t>
            </a:r>
          </a:p>
        </p:txBody>
      </p:sp>
      <p:sp>
        <p:nvSpPr>
          <p:cNvPr id="9" name="Copyright">
            <a:extLst>
              <a:ext uri="{FF2B5EF4-FFF2-40B4-BE49-F238E27FC236}">
                <a16:creationId xmlns:a16="http://schemas.microsoft.com/office/drawing/2014/main" id="{08E5BA7E-93C2-43A2-9267-44AEA65B95C5}"/>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015C4658-A753-4EFC-B4C9-8CC1413F742B}"/>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Presentation title</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DEC3538D-DEF3-427C-A22B-D6DED4B4F939}"/>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34500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dirty="0"/>
              <a:t>Click to edit Master text styles</a:t>
            </a:r>
          </a:p>
        </p:txBody>
      </p:sp>
      <p:sp>
        <p:nvSpPr>
          <p:cNvPr id="9" name="Copyright">
            <a:extLst>
              <a:ext uri="{FF2B5EF4-FFF2-40B4-BE49-F238E27FC236}">
                <a16:creationId xmlns:a16="http://schemas.microsoft.com/office/drawing/2014/main" id="{42B478C9-B5DA-40CF-85B5-B8255333DF5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13465439-7954-4F6D-A5BA-2445764B064C}"/>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Presentation title</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5B993EBE-E0B6-4868-AEFF-D7DAD2DDC7E4}"/>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41863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D9D178A5-CCC4-4A46-8C47-9A140D4A5CA1}"/>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70B3F7DA-818B-4D8B-B857-2D625878F36E}"/>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Presentation title</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4106B75E-593B-4DBE-A922-1C55C945A5EC}"/>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286092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dirty="0"/>
              <a:t>Click to edit Master text styles</a:t>
            </a:r>
          </a:p>
        </p:txBody>
      </p:sp>
      <p:sp>
        <p:nvSpPr>
          <p:cNvPr id="9" name="Copyright">
            <a:extLst>
              <a:ext uri="{FF2B5EF4-FFF2-40B4-BE49-F238E27FC236}">
                <a16:creationId xmlns:a16="http://schemas.microsoft.com/office/drawing/2014/main" id="{8A445E98-0101-4641-B761-F6EC62A4C1F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8E6546D8-000E-40B0-BE69-23BCCEC818E9}"/>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Presentation title</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C7761B44-F344-440B-8939-9E878C81D0CA}"/>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18591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1542310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dirty="0"/>
              <a:t>Click to add title</a:t>
            </a:r>
          </a:p>
        </p:txBody>
      </p:sp>
    </p:spTree>
    <p:extLst>
      <p:ext uri="{BB962C8B-B14F-4D97-AF65-F5344CB8AC3E}">
        <p14:creationId xmlns:p14="http://schemas.microsoft.com/office/powerpoint/2010/main" val="2065608033"/>
      </p:ext>
    </p:extLst>
  </p:cSld>
  <p:clrMapOvr>
    <a:masterClrMapping/>
  </p:clrMapOvr>
  <p:transition>
    <p:fade/>
  </p:transition>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dirty="0"/>
              <a:t>Click to add title</a:t>
            </a:r>
          </a:p>
        </p:txBody>
      </p:sp>
    </p:spTree>
    <p:extLst>
      <p:ext uri="{BB962C8B-B14F-4D97-AF65-F5344CB8AC3E}">
        <p14:creationId xmlns:p14="http://schemas.microsoft.com/office/powerpoint/2010/main" val="3020425069"/>
      </p:ext>
    </p:extLst>
  </p:cSld>
  <p:clrMapOvr>
    <a:masterClrMapping/>
  </p:clrMapOvr>
  <p:transition>
    <p:fade/>
  </p:transition>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dirty="0"/>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3831143541"/>
      </p:ext>
    </p:extLst>
  </p:cSld>
  <p:clrMapOvr>
    <a:masterClrMapping/>
  </p:clrMapOvr>
  <p:transition>
    <p:fade/>
  </p:transition>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dirty="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dirty="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94725153"/>
      </p:ext>
    </p:extLst>
  </p:cSld>
  <p:clrMapOvr>
    <a:masterClrMapping/>
  </p:clrMapOvr>
  <p:transition>
    <p:fade/>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dirty="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dirty="0"/>
              <a:t>Click icon to add picture</a:t>
            </a:r>
          </a:p>
        </p:txBody>
      </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dirty="0"/>
              <a:t>Click icon to add chart</a:t>
            </a:r>
            <a:endParaRPr lang="en-GB" dirty="0"/>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dirty="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dirty="0"/>
              <a:t>Click to edit Master text styles</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dirty="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dirty="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0499106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dirty="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dirty="0"/>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dirty="0"/>
              <a:t>Click icon to add chart</a:t>
            </a:r>
            <a:endParaRPr lang="en-GB" dirty="0"/>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dirty="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dirty="0"/>
              <a:t>Click icon to add chart</a:t>
            </a:r>
            <a:endParaRPr lang="en-GB" dirty="0"/>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13234396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7975646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endParaRPr lang="en-US" noProof="0" dirty="0"/>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dirty="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endParaRPr lang="en-US" noProof="0" dirty="0"/>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dirty="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endParaRPr lang="en-US" noProof="0" dirty="0"/>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dirty="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145862145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endParaRPr lang="en-US" noProof="0" dirty="0"/>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dirty="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endParaRPr lang="en-US" noProof="0" dirty="0"/>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endParaRPr lang="en-US" noProof="0" dirty="0"/>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21258604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dirty="0"/>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dirty="0"/>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dirty="0"/>
              <a:t>Click icon to add picture</a:t>
            </a:r>
            <a:endParaRPr lang="en-GB" dirty="0"/>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dirty="0"/>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dirty="0"/>
              <a:t>Click to edit Master text styles</a:t>
            </a:r>
          </a:p>
          <a:p>
            <a:pPr lvl="1"/>
            <a:r>
              <a:rPr lang="en-US" dirty="0"/>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dirty="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dirty="0">
                <a:solidFill>
                  <a:schemeClr val="bg1"/>
                </a:solidFill>
              </a:rPr>
              <a:t>Co-brand</a:t>
            </a:r>
            <a:br>
              <a:rPr lang="en-US" sz="900" noProof="0" dirty="0">
                <a:solidFill>
                  <a:schemeClr val="bg1"/>
                </a:solidFill>
              </a:rPr>
            </a:br>
            <a:r>
              <a:rPr lang="en-US" sz="9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dirty="0">
                <a:solidFill>
                  <a:schemeClr val="bg1"/>
                </a:solidFill>
              </a:rPr>
              <a:t>Co-brand</a:t>
            </a:r>
            <a:br>
              <a:rPr lang="en-US" sz="900" noProof="0" dirty="0">
                <a:solidFill>
                  <a:schemeClr val="bg1"/>
                </a:solidFill>
              </a:rPr>
            </a:br>
            <a:r>
              <a:rPr lang="en-US" sz="900" noProof="0" dirty="0">
                <a:solidFill>
                  <a:schemeClr val="bg1"/>
                </a:solidFill>
              </a:rPr>
              <a:t>Logo</a:t>
            </a:r>
          </a:p>
          <a:p>
            <a:endParaRPr lang="en-US" noProof="0" dirty="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0791156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13037196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Tree>
    <p:extLst>
      <p:ext uri="{BB962C8B-B14F-4D97-AF65-F5344CB8AC3E}">
        <p14:creationId xmlns:p14="http://schemas.microsoft.com/office/powerpoint/2010/main" val="5473566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2222689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Presentation title</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a:t>
            </a:r>
            <a:r>
              <a:rPr lang="en-US" sz="675" noProof="0" dirty="0" err="1">
                <a:solidFill>
                  <a:schemeClr val="bg1"/>
                </a:solidFill>
                <a:latin typeface="Calibri" panose="020F0502020204030204" pitchFamily="34" charset="0"/>
                <a:cs typeface="Calibri" panose="020F0502020204030204" pitchFamily="34" charset="0"/>
              </a:rPr>
              <a:t>Mster</a:t>
            </a:r>
            <a:r>
              <a:rPr lang="en-US" sz="675" noProof="0" dirty="0">
                <a:solidFill>
                  <a:schemeClr val="bg1"/>
                </a:solidFill>
                <a:latin typeface="Calibri" panose="020F0502020204030204" pitchFamily="34" charset="0"/>
                <a:cs typeface="Calibri" panose="020F0502020204030204" pitchFamily="34" charset="0"/>
              </a:rPr>
              <a:t>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dirty="0"/>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9108582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Tree>
    <p:extLst>
      <p:ext uri="{BB962C8B-B14F-4D97-AF65-F5344CB8AC3E}">
        <p14:creationId xmlns:p14="http://schemas.microsoft.com/office/powerpoint/2010/main" val="262384348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dirty="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dirty="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Tree>
    <p:extLst>
      <p:ext uri="{BB962C8B-B14F-4D97-AF65-F5344CB8AC3E}">
        <p14:creationId xmlns:p14="http://schemas.microsoft.com/office/powerpoint/2010/main" val="248815387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dirty="0"/>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2405325461"/>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dirty="0"/>
              <a:t>Click to edit Master text styles</a:t>
            </a:r>
          </a:p>
        </p:txBody>
      </p:sp>
      <p:sp>
        <p:nvSpPr>
          <p:cNvPr id="8" name="Copyright">
            <a:extLst>
              <a:ext uri="{FF2B5EF4-FFF2-40B4-BE49-F238E27FC236}">
                <a16:creationId xmlns:a16="http://schemas.microsoft.com/office/drawing/2014/main" id="{CA24B28E-5B13-4779-8D72-C52A20B99FE7}"/>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CaseCode">
            <a:extLst>
              <a:ext uri="{FF2B5EF4-FFF2-40B4-BE49-F238E27FC236}">
                <a16:creationId xmlns:a16="http://schemas.microsoft.com/office/drawing/2014/main" id="{D39A514A-409D-470C-AE9C-EFB16BDA8C83}"/>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Presentation title</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6343029"/>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dirty="0"/>
              <a:t>Click to edit Master text styles</a:t>
            </a:r>
          </a:p>
        </p:txBody>
      </p:sp>
      <p:sp>
        <p:nvSpPr>
          <p:cNvPr id="13" name="Copyright">
            <a:extLst>
              <a:ext uri="{FF2B5EF4-FFF2-40B4-BE49-F238E27FC236}">
                <a16:creationId xmlns:a16="http://schemas.microsoft.com/office/drawing/2014/main" id="{1DC4A35C-6E5F-4D1C-8973-1C29CBAF765E}"/>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CaseCode">
            <a:extLst>
              <a:ext uri="{FF2B5EF4-FFF2-40B4-BE49-F238E27FC236}">
                <a16:creationId xmlns:a16="http://schemas.microsoft.com/office/drawing/2014/main" id="{5B6818A1-3235-4413-9665-6D922B35C666}"/>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Presentation title</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TextBox 14">
            <a:extLst>
              <a:ext uri="{FF2B5EF4-FFF2-40B4-BE49-F238E27FC236}">
                <a16:creationId xmlns:a16="http://schemas.microsoft.com/office/drawing/2014/main" id="{CA87CE22-99C8-4AA1-B80A-420B68B7E283}"/>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1700981"/>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dirty="0"/>
              <a:t>Click to edit Master text styles</a:t>
            </a:r>
          </a:p>
        </p:txBody>
      </p:sp>
      <p:sp>
        <p:nvSpPr>
          <p:cNvPr id="10" name="Copyright">
            <a:extLst>
              <a:ext uri="{FF2B5EF4-FFF2-40B4-BE49-F238E27FC236}">
                <a16:creationId xmlns:a16="http://schemas.microsoft.com/office/drawing/2014/main" id="{04AF6108-47E9-489A-A28A-88A6C754FB38}"/>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8980A458-ABD9-40B8-8C0D-269072CDB94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Presentation title</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19"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484F29FA-0A46-4792-A45E-5DE1B223E09B}"/>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12BDD3ED-029E-4AC9-80CA-D3A2FBE9A5A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dirty="0">
                <a:solidFill>
                  <a:schemeClr val="bg1"/>
                </a:solidFill>
                <a:latin typeface="Calibri" panose="020F0502020204030204" pitchFamily="34" charset="0"/>
                <a:cs typeface="Calibri" panose="020F0502020204030204" pitchFamily="34" charset="0"/>
              </a:rPr>
              <a:t>Presentation title</a:t>
            </a:r>
            <a:br>
              <a:rPr lang="en-US" sz="675" noProof="0" dirty="0">
                <a:solidFill>
                  <a:schemeClr val="bg1"/>
                </a:solidFill>
                <a:latin typeface="Calibri" panose="020F0502020204030204" pitchFamily="34" charset="0"/>
                <a:cs typeface="Calibri" panose="020F0502020204030204" pitchFamily="34" charset="0"/>
              </a:rPr>
            </a:br>
            <a:r>
              <a:rPr lang="en-US" sz="675"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A6895299-9295-492F-8C31-9744F3FB7A06}"/>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2"/>
            </p:custDataLst>
            <p:extLst>
              <p:ext uri="{D42A27DB-BD31-4B8C-83A1-F6EECF244321}">
                <p14:modId xmlns:p14="http://schemas.microsoft.com/office/powerpoint/2010/main" val="3206429901"/>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43" imgW="270" imgH="270" progId="TCLayout.ActiveDocument.1">
                  <p:embed/>
                </p:oleObj>
              </mc:Choice>
              <mc:Fallback>
                <p:oleObj name="think-cell Slide" r:id="rId43" imgW="270" imgH="270" progId="TCLayout.ActiveDocument.1">
                  <p:embed/>
                  <p:pic>
                    <p:nvPicPr>
                      <p:cNvPr id="4" name="Object 3" hidden="1"/>
                      <p:cNvPicPr/>
                      <p:nvPr/>
                    </p:nvPicPr>
                    <p:blipFill>
                      <a:blip r:embed="rId44"/>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dirty="0"/>
              <a:t>Click to edit Master title style</a:t>
            </a:r>
          </a:p>
        </p:txBody>
      </p:sp>
      <p:sp>
        <p:nvSpPr>
          <p:cNvPr id="15" name="CaseCode"/>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8" name="Copyright"/>
          <p:cNvSpPr txBox="1"/>
          <p:nvPr/>
        </p:nvSpPr>
        <p:spPr>
          <a:xfrm>
            <a:off x="4572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dirty="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dirty="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dirty="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dirty="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dirty="0">
              <a:solidFill>
                <a:srgbClr val="313131"/>
              </a:solidFill>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3944" r:id="rId4"/>
    <p:sldLayoutId id="2147483949" r:id="rId5"/>
    <p:sldLayoutId id="2147483950" r:id="rId6"/>
    <p:sldLayoutId id="2147483951" r:id="rId7"/>
    <p:sldLayoutId id="2147483994" r:id="rId8"/>
    <p:sldLayoutId id="2147483995" r:id="rId9"/>
    <p:sldLayoutId id="2147483996" r:id="rId10"/>
    <p:sldLayoutId id="2147483997" r:id="rId11"/>
    <p:sldLayoutId id="2147483998" r:id="rId12"/>
    <p:sldLayoutId id="2147483999" r:id="rId13"/>
    <p:sldLayoutId id="2147484000" r:id="rId14"/>
    <p:sldLayoutId id="2147483952" r:id="rId15"/>
    <p:sldLayoutId id="2147483954" r:id="rId16"/>
    <p:sldLayoutId id="2147483955" r:id="rId17"/>
    <p:sldLayoutId id="2147483956" r:id="rId18"/>
    <p:sldLayoutId id="2147483957" r:id="rId19"/>
    <p:sldLayoutId id="2147483958" r:id="rId20"/>
    <p:sldLayoutId id="2147483959" r:id="rId21"/>
    <p:sldLayoutId id="2147483953"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73" r:id="rId31"/>
    <p:sldLayoutId id="2147483974" r:id="rId32"/>
    <p:sldLayoutId id="2147483975" r:id="rId33"/>
    <p:sldLayoutId id="2147484001" r:id="rId34"/>
    <p:sldLayoutId id="2147484002" r:id="rId35"/>
    <p:sldLayoutId id="2147484003" r:id="rId36"/>
    <p:sldLayoutId id="2147484004" r:id="rId37"/>
    <p:sldLayoutId id="2147484005" r:id="rId38"/>
    <p:sldLayoutId id="2147484006" r:id="rId39"/>
    <p:sldLayoutId id="2147483977" r:id="rId40"/>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69" orient="horz" pos="2088" userDrawn="1">
          <p15:clr>
            <a:srgbClr val="F26B43"/>
          </p15:clr>
        </p15:guide>
        <p15:guide id="70" orient="horz" pos="1080" userDrawn="1">
          <p15:clr>
            <a:srgbClr val="F26B43"/>
          </p15:clr>
        </p15:guide>
        <p15:guide id="71" orient="horz" pos="216" userDrawn="1">
          <p15:clr>
            <a:srgbClr val="F26B43"/>
          </p15:clr>
        </p15:guide>
        <p15:guide id="72" pos="3840" userDrawn="1">
          <p15:clr>
            <a:srgbClr val="F26B43"/>
          </p15:clr>
        </p15:guide>
        <p15:guide id="73" pos="3936" userDrawn="1">
          <p15:clr>
            <a:srgbClr val="F26B43"/>
          </p15:clr>
        </p15:guide>
        <p15:guide id="74" pos="288" userDrawn="1">
          <p15:clr>
            <a:srgbClr val="F26B43"/>
          </p15:clr>
        </p15:guide>
        <p15:guide id="75" pos="4960" userDrawn="1">
          <p15:clr>
            <a:srgbClr val="F26B43"/>
          </p15:clr>
        </p15:guide>
        <p15:guide id="76" pos="3744" userDrawn="1">
          <p15:clr>
            <a:srgbClr val="F26B43"/>
          </p15:clr>
        </p15:guide>
        <p15:guide id="77" pos="2720" userDrawn="1">
          <p15:clr>
            <a:srgbClr val="F26B43"/>
          </p15:clr>
        </p15:guide>
        <p15:guide id="78" pos="2528" userDrawn="1">
          <p15:clr>
            <a:srgbClr val="F26B43"/>
          </p15:clr>
        </p15:guide>
        <p15:guide id="79" pos="1312" userDrawn="1">
          <p15:clr>
            <a:srgbClr val="F26B43"/>
          </p15:clr>
        </p15:guide>
        <p15:guide id="80" pos="1504" userDrawn="1">
          <p15:clr>
            <a:srgbClr val="F26B43"/>
          </p15:clr>
        </p15:guide>
        <p15:guide id="81" pos="5152" userDrawn="1">
          <p15:clr>
            <a:srgbClr val="F26B43"/>
          </p15:clr>
        </p15:guide>
        <p15:guide id="82" pos="6176" userDrawn="1">
          <p15:clr>
            <a:srgbClr val="F26B43"/>
          </p15:clr>
        </p15:guide>
        <p15:guide id="83" pos="6368" userDrawn="1">
          <p15:clr>
            <a:srgbClr val="F26B43"/>
          </p15:clr>
        </p15:guide>
        <p15:guide id="84" pos="7392" userDrawn="1">
          <p15:clr>
            <a:srgbClr val="F26B43"/>
          </p15:clr>
        </p15:guide>
        <p15:guide id="85" orient="horz" pos="21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brandspace.deloitte.com/content/index/guid/resources_accessibility?parent=1616"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brandspace.deloitte.com/content/index/guid/resources_accessibility?parent=1616"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brandspace.deloitte.com/content/index/guid/resources_accessibility?parent=1616"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26.xml"/><Relationship Id="rId7" Type="http://schemas.openxmlformats.org/officeDocument/2006/relationships/chart" Target="../charts/chart5.xml"/><Relationship Id="rId2" Type="http://schemas.openxmlformats.org/officeDocument/2006/relationships/slideLayout" Target="../slideLayouts/slideLayout27.xml"/><Relationship Id="rId1" Type="http://schemas.openxmlformats.org/officeDocument/2006/relationships/tags" Target="../tags/tag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chart" Target="../charts/chart8.xml"/></Relationships>
</file>

<file path=ppt/slides/_rels/slide3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hyperlink" Target="https://brandspace.deloitte.com/content/index/guid/resources_accessibility?parent=1616"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brandspace.deloitte.com/content/index/guid/resources_accessibility?parent=1616"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4.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0.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8.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hyperlink" Target="https://global.deloitteresources.com/aboutglbl/bcom/comm/toolsres/Documents/dtt_style_guide.pdf" TargetMode="External"/><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hyperlink" Target="https://brandspace.deloitte.com/content/index/guid/standards_elements_typography?parent=1598" TargetMode="Externa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55.xml"/><Relationship Id="rId16" Type="http://schemas.openxmlformats.org/officeDocument/2006/relationships/image" Target="../media/image27.png"/><Relationship Id="rId20" Type="http://schemas.openxmlformats.org/officeDocument/2006/relationships/hyperlink" Target="https://brandspace.deloitte.com/content/index/guid/global_vendor_agreements?parent=35" TargetMode="Externa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hyperlink" Target="https://brandspace.deloitte.com/" TargetMode="External"/><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brandspace.deloitte.com/content/index/guid/global_vendor_agreements?parent=35" TargetMode="External"/><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hyperlink" Target="https://brandspace.deloitte.com/" TargetMode="External"/><Relationship Id="rId2" Type="http://schemas.openxmlformats.org/officeDocument/2006/relationships/notesSlide" Target="../notesSlides/notesSlide56.xml"/><Relationship Id="rId1" Type="http://schemas.openxmlformats.org/officeDocument/2006/relationships/slideLayout" Target="../slideLayouts/slideLayout20.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hyperlink" Target="https://brandspace.deloitte.com/file/download/id/13571" TargetMode="External"/><Relationship Id="rId2" Type="http://schemas.openxmlformats.org/officeDocument/2006/relationships/notesSlide" Target="../notesSlides/notesSlide58.xml"/><Relationship Id="rId1" Type="http://schemas.openxmlformats.org/officeDocument/2006/relationships/slideLayout" Target="../slideLayouts/slideLayout34.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p:txBody>
          <a:bodyPr/>
          <a:lstStyle/>
          <a:p>
            <a:r>
              <a:rPr lang="en-US" dirty="0"/>
              <a:t>Document </a:t>
            </a:r>
            <a:br>
              <a:rPr lang="en-US" dirty="0"/>
            </a:br>
            <a:r>
              <a:rPr lang="en-US" dirty="0"/>
              <a:t>heading in Calibri </a:t>
            </a:r>
            <a:br>
              <a:rPr lang="en-US" dirty="0"/>
            </a:br>
            <a:r>
              <a:rPr lang="en-US" dirty="0"/>
              <a:t>Light green</a:t>
            </a:r>
          </a:p>
        </p:txBody>
      </p:sp>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nchor="t"/>
          <a:lstStyle/>
          <a:p>
            <a:r>
              <a:rPr lang="en-US" dirty="0">
                <a:latin typeface="+mn-lt"/>
              </a:rPr>
              <a:t>Subtitle, date or author second line </a:t>
            </a:r>
          </a:p>
        </p:txBody>
      </p:sp>
      <p:pic>
        <p:nvPicPr>
          <p:cNvPr id="10" name="Picture Placeholder 9">
            <a:extLst>
              <a:ext uri="{FF2B5EF4-FFF2-40B4-BE49-F238E27FC236}">
                <a16:creationId xmlns:a16="http://schemas.microsoft.com/office/drawing/2014/main" id="{9D5C5EF4-9CCA-4665-825B-F674776CB05F}"/>
              </a:ext>
            </a:extLst>
          </p:cNvPr>
          <p:cNvPicPr>
            <a:picLocks noGrp="1"/>
          </p:cNvPicPr>
          <p:nvPr>
            <p:ph type="pic" sz="quarter" idx="11"/>
          </p:nvPr>
        </p:nvPicPr>
        <p:blipFill>
          <a:blip r:embed="rId3"/>
          <a:srcRect t="55" b="55"/>
          <a:stretch/>
        </p:blipFill>
        <p:spPr>
          <a:xfrm>
            <a:off x="3319272" y="688848"/>
            <a:ext cx="5562600" cy="5556504"/>
          </a:xfrm>
        </p:spPr>
      </p:pic>
      <p:pic>
        <p:nvPicPr>
          <p:cNvPr id="8" name="Picture 7">
            <a:extLst>
              <a:ext uri="{FF2B5EF4-FFF2-40B4-BE49-F238E27FC236}">
                <a16:creationId xmlns:a16="http://schemas.microsoft.com/office/drawing/2014/main" id="{359138ED-0968-4032-A810-5D84ED6F3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659120"/>
            <a:ext cx="1198880" cy="1198880"/>
          </a:xfrm>
          <a:prstGeom prst="rect">
            <a:avLst/>
          </a:prstGeom>
        </p:spPr>
      </p:pic>
      <p:sp>
        <p:nvSpPr>
          <p:cNvPr id="7" name="Rectangle 6">
            <a:extLst>
              <a:ext uri="{FF2B5EF4-FFF2-40B4-BE49-F238E27FC236}">
                <a16:creationId xmlns:a16="http://schemas.microsoft.com/office/drawing/2014/main" id="{206F0109-28B9-4D30-80C3-0B3909D51B85}"/>
              </a:ext>
            </a:extLst>
          </p:cNvPr>
          <p:cNvSpPr>
            <a:spLocks noChangeArrowheads="1"/>
          </p:cNvSpPr>
          <p:nvPr/>
        </p:nvSpPr>
        <p:spPr bwMode="gray">
          <a:xfrm>
            <a:off x="9022081" y="704254"/>
            <a:ext cx="2712720" cy="3036729"/>
          </a:xfrm>
          <a:prstGeom prst="rect">
            <a:avLst/>
          </a:prstGeom>
          <a:solidFill>
            <a:srgbClr val="FFFFFF"/>
          </a:solidFill>
          <a:ln w="12700" algn="ctr">
            <a:solidFill>
              <a:srgbClr val="00A1DE"/>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800" b="0" dirty="0">
                <a:solidFill>
                  <a:schemeClr val="accent6"/>
                </a:solidFill>
                <a:latin typeface="+mn-lt"/>
                <a:cs typeface="Calibri Light" panose="020F0302020204030204" pitchFamily="34" charset="0"/>
              </a:rPr>
              <a:t>Replace the image in one of two ways.</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Delete existing image, click the picture icon to navigate to a new image and ‘click’ insert.</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Select the image, ‘right click’, and select Change Picture. Browse to a new image and ‘click’ Insert. </a:t>
            </a:r>
          </a:p>
          <a:p>
            <a:pPr algn="l">
              <a:spcBef>
                <a:spcPts val="400"/>
              </a:spcBef>
              <a:spcAft>
                <a:spcPts val="400"/>
              </a:spcAft>
            </a:pPr>
            <a:r>
              <a:rPr lang="en-US" sz="800" b="0" dirty="0">
                <a:solidFill>
                  <a:schemeClr val="accent6"/>
                </a:solidFill>
                <a:latin typeface="+mn-lt"/>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lgn="l">
              <a:spcBef>
                <a:spcPts val="400"/>
              </a:spcBef>
              <a:spcAft>
                <a:spcPts val="400"/>
              </a:spcAft>
            </a:pPr>
            <a:r>
              <a:rPr lang="en-US" sz="800" b="0" dirty="0">
                <a:solidFill>
                  <a:schemeClr val="accent6"/>
                </a:solidFill>
                <a:latin typeface="+mn-lt"/>
                <a:ea typeface="MS PGothic"/>
                <a:cs typeface="Calibri Light" panose="020F0302020204030204" pitchFamily="34" charset="0"/>
              </a:rPr>
              <a:t>Once the image has been inserted on this slide, </a:t>
            </a:r>
            <a:br>
              <a:rPr lang="en-US" sz="800" b="0" dirty="0">
                <a:solidFill>
                  <a:schemeClr val="accent6"/>
                </a:solidFill>
                <a:latin typeface="+mn-lt"/>
                <a:ea typeface="MS PGothic"/>
                <a:cs typeface="Calibri Light" panose="020F0302020204030204" pitchFamily="34" charset="0"/>
              </a:rPr>
            </a:br>
            <a:r>
              <a:rPr lang="en-US" sz="800" b="0" dirty="0">
                <a:solidFill>
                  <a:schemeClr val="accent6"/>
                </a:solidFill>
                <a:latin typeface="+mn-lt"/>
                <a:ea typeface="MS PGothic"/>
                <a:cs typeface="Calibri Light" panose="020F0302020204030204" pitchFamily="34" charset="0"/>
              </a:rPr>
              <a:t>make sure to right-click and choose “Send to back”.</a:t>
            </a:r>
          </a:p>
          <a:p>
            <a:pPr algn="l">
              <a:spcBef>
                <a:spcPts val="400"/>
              </a:spcBef>
              <a:spcAft>
                <a:spcPts val="400"/>
              </a:spcAft>
            </a:pPr>
            <a:r>
              <a:rPr lang="en-US" sz="800" b="0" dirty="0">
                <a:solidFill>
                  <a:schemeClr val="accent6"/>
                </a:solidFill>
                <a:latin typeface="+mn-lt"/>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00" b="0" dirty="0">
                <a:solidFill>
                  <a:schemeClr val="accent6"/>
                </a:solidFill>
                <a:latin typeface="+mn-lt"/>
                <a:cs typeface="Calibri Light" panose="020F0302020204030204" pitchFamily="34" charset="0"/>
                <a:hlinkClick r:id="rId5"/>
              </a:rPr>
              <a:t>accessibility page</a:t>
            </a:r>
            <a:r>
              <a:rPr lang="en-US" sz="800" b="0" dirty="0">
                <a:solidFill>
                  <a:schemeClr val="accent6"/>
                </a:solidFill>
                <a:latin typeface="+mn-lt"/>
                <a:cs typeface="Calibri Light" panose="020F0302020204030204" pitchFamily="34" charset="0"/>
              </a:rPr>
              <a:t> on Brand Space for more information or consult with your local legal or risk teams.</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2"/>
          </p:nvPr>
        </p:nvSpPr>
        <p:spPr/>
        <p:txBody>
          <a:bodyPr/>
          <a:lstStyle/>
          <a:p>
            <a:r>
              <a:rPr lang="en-US" noProof="0" dirty="0"/>
              <a:t>Page subtitle</a:t>
            </a:r>
          </a:p>
        </p:txBody>
      </p:sp>
      <p:sp>
        <p:nvSpPr>
          <p:cNvPr id="15" name="Title 14"/>
          <p:cNvSpPr>
            <a:spLocks noGrp="1"/>
          </p:cNvSpPr>
          <p:nvPr>
            <p:ph type="title"/>
          </p:nvPr>
        </p:nvSpPr>
        <p:spPr/>
        <p:txBody>
          <a:bodyPr/>
          <a:lstStyle/>
          <a:p>
            <a:r>
              <a:rPr lang="en-US" noProof="0" dirty="0"/>
              <a:t>Agenda</a:t>
            </a:r>
          </a:p>
        </p:txBody>
      </p:sp>
      <p:graphicFrame>
        <p:nvGraphicFramePr>
          <p:cNvPr id="7" name="Group 3"/>
          <p:cNvGraphicFramePr>
            <a:graphicFrameLocks noGrp="1"/>
          </p:cNvGraphicFramePr>
          <p:nvPr>
            <p:extLst>
              <p:ext uri="{D42A27DB-BD31-4B8C-83A1-F6EECF244321}">
                <p14:modId xmlns:p14="http://schemas.microsoft.com/office/powerpoint/2010/main" val="2240238006"/>
              </p:ext>
            </p:extLst>
          </p:nvPr>
        </p:nvGraphicFramePr>
        <p:xfrm>
          <a:off x="457200" y="1749266"/>
          <a:ext cx="11277600" cy="3665220"/>
        </p:xfrm>
        <a:graphic>
          <a:graphicData uri="http://schemas.openxmlformats.org/drawingml/2006/table">
            <a:tbl>
              <a:tblPr/>
              <a:tblGrid>
                <a:gridCol w="3070712">
                  <a:extLst>
                    <a:ext uri="{9D8B030D-6E8A-4147-A177-3AD203B41FA5}">
                      <a16:colId xmlns:a16="http://schemas.microsoft.com/office/drawing/2014/main" val="20000"/>
                    </a:ext>
                  </a:extLst>
                </a:gridCol>
                <a:gridCol w="3070712">
                  <a:extLst>
                    <a:ext uri="{9D8B030D-6E8A-4147-A177-3AD203B41FA5}">
                      <a16:colId xmlns:a16="http://schemas.microsoft.com/office/drawing/2014/main" val="20001"/>
                    </a:ext>
                  </a:extLst>
                </a:gridCol>
                <a:gridCol w="2658716">
                  <a:extLst>
                    <a:ext uri="{9D8B030D-6E8A-4147-A177-3AD203B41FA5}">
                      <a16:colId xmlns:a16="http://schemas.microsoft.com/office/drawing/2014/main" val="20002"/>
                    </a:ext>
                  </a:extLst>
                </a:gridCol>
                <a:gridCol w="2477460">
                  <a:extLst>
                    <a:ext uri="{9D8B030D-6E8A-4147-A177-3AD203B41FA5}">
                      <a16:colId xmlns:a16="http://schemas.microsoft.com/office/drawing/2014/main" val="20003"/>
                    </a:ext>
                  </a:extLst>
                </a:gridCol>
              </a:tblGrid>
              <a:tr h="302246">
                <a:tc>
                  <a:txBody>
                    <a:bodyPr/>
                    <a:lstStyle/>
                    <a:p>
                      <a:pPr marL="0" marR="0" lvl="0" indent="0" algn="l" defTabSz="684213" rtl="0" eaLnBrk="0" fontAlgn="base" latinLnBrk="0" hangingPunct="0">
                        <a:lnSpc>
                          <a:spcPct val="100000"/>
                        </a:lnSpc>
                        <a:spcBef>
                          <a:spcPts val="400"/>
                        </a:spcBef>
                        <a:spcAft>
                          <a:spcPct val="0"/>
                        </a:spcAft>
                        <a:buClrTx/>
                        <a:buSzPct val="25000"/>
                        <a:buFont typeface="Wingdings" pitchFamily="2" charset="2"/>
                        <a:buNone/>
                        <a:tabLst/>
                      </a:pPr>
                      <a:r>
                        <a:rPr kumimoji="0" lang="en-US" sz="1200" b="0" u="none" strike="noStrike" cap="none" normalizeH="0" baseline="0" dirty="0">
                          <a:ln>
                            <a:noFill/>
                          </a:ln>
                          <a:solidFill>
                            <a:schemeClr val="accent1"/>
                          </a:solidFill>
                          <a:effectLst/>
                          <a:latin typeface="+mn-lt"/>
                        </a:rPr>
                        <a:t>Topic</a:t>
                      </a:r>
                      <a:endParaRPr kumimoji="0" lang="en-US" sz="1200" b="0" i="0" u="none" strike="noStrike" cap="none" normalizeH="0" baseline="0" dirty="0">
                        <a:ln>
                          <a:noFill/>
                        </a:ln>
                        <a:solidFill>
                          <a:schemeClr val="accent1"/>
                        </a:solidFill>
                        <a:effectLst/>
                        <a:latin typeface="+mn-lt"/>
                      </a:endParaRPr>
                    </a:p>
                  </a:txBody>
                  <a:tcPr marL="68580" marR="68580" marT="68580" marB="68580" anchor="ctr" horzOverflow="overflow">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200" b="0" u="none" strike="noStrike" kern="1200" cap="none" normalizeH="0" baseline="0" dirty="0">
                          <a:ln>
                            <a:noFill/>
                          </a:ln>
                          <a:solidFill>
                            <a:schemeClr val="accent1"/>
                          </a:solidFill>
                          <a:effectLst/>
                          <a:latin typeface="+mn-lt"/>
                        </a:rPr>
                        <a:t>Content</a:t>
                      </a:r>
                      <a:endParaRPr kumimoji="0" lang="en-US" sz="1200" b="0" i="0" u="none" strike="noStrike" kern="1200" cap="none" normalizeH="0" baseline="0" dirty="0">
                        <a:ln>
                          <a:noFill/>
                        </a:ln>
                        <a:solidFill>
                          <a:schemeClr val="accent1"/>
                        </a:solidFill>
                        <a:effectLst/>
                        <a:latin typeface="+mn-lt"/>
                        <a:ea typeface="+mn-ea"/>
                        <a:cs typeface="+mn-cs"/>
                      </a:endParaRPr>
                    </a:p>
                  </a:txBody>
                  <a:tcPr marL="68580" marR="68580" marT="68580" marB="6858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200" b="0" u="none" strike="noStrike" kern="1200" cap="none" normalizeH="0" baseline="0" dirty="0">
                          <a:ln>
                            <a:noFill/>
                          </a:ln>
                          <a:solidFill>
                            <a:schemeClr val="accent1"/>
                          </a:solidFill>
                          <a:effectLst/>
                          <a:latin typeface="+mn-lt"/>
                        </a:rPr>
                        <a:t>Person responsible</a:t>
                      </a:r>
                      <a:endParaRPr kumimoji="0" lang="en-US" sz="1200" b="0" i="0" u="none" strike="noStrike" kern="1200" cap="none" normalizeH="0" baseline="0" dirty="0">
                        <a:ln>
                          <a:noFill/>
                        </a:ln>
                        <a:solidFill>
                          <a:schemeClr val="accent1"/>
                        </a:solidFill>
                        <a:effectLst/>
                        <a:latin typeface="+mn-lt"/>
                        <a:ea typeface="+mn-ea"/>
                        <a:cs typeface="+mn-cs"/>
                      </a:endParaRPr>
                    </a:p>
                  </a:txBody>
                  <a:tcPr marL="68580" marR="68580" marT="68580" marB="6858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200" b="0" u="none" strike="noStrike" kern="1200" cap="none" normalizeH="0" baseline="0" dirty="0">
                          <a:ln>
                            <a:noFill/>
                          </a:ln>
                          <a:solidFill>
                            <a:schemeClr val="accent1"/>
                          </a:solidFill>
                          <a:effectLst/>
                          <a:latin typeface="+mn-lt"/>
                        </a:rPr>
                        <a:t>Timing</a:t>
                      </a:r>
                      <a:endParaRPr kumimoji="0" lang="en-US" sz="1200" b="0" i="0" u="none" strike="noStrike" kern="1200" cap="none" normalizeH="0" baseline="0" dirty="0">
                        <a:ln>
                          <a:noFill/>
                        </a:ln>
                        <a:solidFill>
                          <a:schemeClr val="accent1"/>
                        </a:solidFill>
                        <a:effectLst/>
                        <a:latin typeface="+mn-lt"/>
                        <a:ea typeface="+mn-ea"/>
                        <a:cs typeface="+mn-cs"/>
                      </a:endParaRPr>
                    </a:p>
                  </a:txBody>
                  <a:tcPr marL="68580" marR="68580" marT="68580" marB="68580" anchor="ctr" horzOverflow="overflow">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359">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200" b="0" u="none" strike="noStrike" cap="none" normalizeH="0" baseline="0" dirty="0">
                          <a:ln>
                            <a:noFill/>
                          </a:ln>
                          <a:solidFill>
                            <a:schemeClr val="tx1"/>
                          </a:solidFill>
                          <a:effectLst/>
                          <a:latin typeface="+mn-lt"/>
                        </a:rPr>
                        <a:t>Subject</a:t>
                      </a:r>
                      <a:endParaRPr kumimoji="0" lang="en-US" sz="1200" b="0" i="0" u="none" strike="noStrike" cap="none" normalizeH="0" baseline="0" dirty="0">
                        <a:ln>
                          <a:noFill/>
                        </a:ln>
                        <a:solidFill>
                          <a:schemeClr val="tx1"/>
                        </a:solidFill>
                        <a:effectLst/>
                        <a:latin typeface="+mn-lt"/>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2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200" u="none" strike="noStrike" kern="1200" cap="none" spc="0" normalizeH="0" baseline="0" noProof="0" dirty="0">
                          <a:ln>
                            <a:noFill/>
                          </a:ln>
                          <a:solidFill>
                            <a:schemeClr val="tx1"/>
                          </a:solidFill>
                          <a:effectLst/>
                          <a:uLnTx/>
                          <a:uFillTx/>
                          <a:latin typeface="+mn-lt"/>
                        </a:rPr>
                        <a:t>Bullet level 1</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pPr>
                      <a:r>
                        <a:rPr kumimoji="0" lang="en-US" sz="1200" u="none" strike="noStrike" kern="1200" cap="none" normalizeH="0" baseline="0" dirty="0">
                          <a:ln>
                            <a:noFill/>
                          </a:ln>
                          <a:solidFill>
                            <a:schemeClr val="tx1"/>
                          </a:solidFill>
                          <a:effectLst/>
                          <a:latin typeface="+mn-lt"/>
                        </a:rPr>
                        <a:t>Name</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defRPr/>
                      </a:pPr>
                      <a:r>
                        <a:rPr kumimoji="0" lang="en-US" sz="1200" u="none" strike="noStrike" kern="1200" cap="none" normalizeH="0" baseline="0" dirty="0">
                          <a:ln>
                            <a:noFill/>
                          </a:ln>
                          <a:solidFill>
                            <a:schemeClr val="tx1"/>
                          </a:solidFill>
                          <a:effectLst/>
                          <a:latin typeface="+mn-lt"/>
                        </a:rPr>
                        <a:t>0:00 a.m. – 0:00 a.m.</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5359">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200" b="0" u="none" strike="noStrike" cap="none" normalizeH="0" baseline="0" dirty="0">
                          <a:ln>
                            <a:noFill/>
                          </a:ln>
                          <a:solidFill>
                            <a:schemeClr val="tx1"/>
                          </a:solidFill>
                          <a:effectLst/>
                          <a:latin typeface="+mn-lt"/>
                        </a:rPr>
                        <a:t>Subject</a:t>
                      </a:r>
                      <a:endParaRPr kumimoji="0" lang="en-US" sz="1200" b="0" i="0" u="none" strike="noStrike" cap="none" normalizeH="0" baseline="0" dirty="0">
                        <a:ln>
                          <a:noFill/>
                        </a:ln>
                        <a:solidFill>
                          <a:schemeClr val="tx1"/>
                        </a:solidFill>
                        <a:effectLst/>
                        <a:latin typeface="+mn-lt"/>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2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200" u="none" strike="noStrike" kern="1200" cap="none" spc="0" normalizeH="0" baseline="0" noProof="0" dirty="0">
                          <a:ln>
                            <a:noFill/>
                          </a:ln>
                          <a:solidFill>
                            <a:schemeClr val="tx1"/>
                          </a:solidFill>
                          <a:effectLst/>
                          <a:uLnTx/>
                          <a:uFillTx/>
                          <a:latin typeface="+mn-lt"/>
                        </a:rPr>
                        <a:t>Bullet level 1</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pPr>
                      <a:r>
                        <a:rPr kumimoji="0" lang="en-US" sz="1200" u="none" strike="noStrike" kern="1200" cap="none" normalizeH="0" baseline="0" dirty="0">
                          <a:ln>
                            <a:noFill/>
                          </a:ln>
                          <a:solidFill>
                            <a:schemeClr val="tx1"/>
                          </a:solidFill>
                          <a:effectLst/>
                          <a:latin typeface="+mn-lt"/>
                        </a:rPr>
                        <a:t>Name</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defRPr/>
                      </a:pPr>
                      <a:r>
                        <a:rPr kumimoji="0" lang="en-US" sz="1200" u="none" strike="noStrike" kern="1200" cap="none" normalizeH="0" baseline="0" dirty="0">
                          <a:ln>
                            <a:noFill/>
                          </a:ln>
                          <a:solidFill>
                            <a:schemeClr val="tx1"/>
                          </a:solidFill>
                          <a:effectLst/>
                          <a:latin typeface="+mn-lt"/>
                        </a:rPr>
                        <a:t>0:00 a.m. – 0:00 a.m.</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85750">
                <a:tc gridSpan="4">
                  <a:txBody>
                    <a:bodyPr/>
                    <a:lstStyle/>
                    <a:p>
                      <a:pPr marL="0" marR="0" lvl="0" indent="0" algn="ctr"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200" b="0" i="0" u="none" strike="noStrike" cap="none" normalizeH="0" baseline="0" dirty="0">
                          <a:ln>
                            <a:noFill/>
                          </a:ln>
                          <a:solidFill>
                            <a:schemeClr val="tx1"/>
                          </a:solidFill>
                          <a:effectLst/>
                          <a:latin typeface="+mn-lt"/>
                        </a:rPr>
                        <a:t>Break</a:t>
                      </a: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GB"/>
                    </a:p>
                  </a:txBody>
                  <a:tcPr/>
                </a:tc>
                <a:extLst>
                  <a:ext uri="{0D108BD9-81ED-4DB2-BD59-A6C34878D82A}">
                    <a16:rowId xmlns:a16="http://schemas.microsoft.com/office/drawing/2014/main" val="10003"/>
                  </a:ext>
                </a:extLst>
              </a:tr>
              <a:tr h="465359">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200" b="0" u="none" strike="noStrike" cap="none" normalizeH="0" baseline="0" dirty="0">
                          <a:ln>
                            <a:noFill/>
                          </a:ln>
                          <a:solidFill>
                            <a:schemeClr val="tx1"/>
                          </a:solidFill>
                          <a:effectLst/>
                          <a:latin typeface="+mn-lt"/>
                        </a:rPr>
                        <a:t>Subject</a:t>
                      </a:r>
                      <a:endParaRPr kumimoji="0" lang="en-US" sz="1200" b="0" i="0" u="none" strike="noStrike" cap="none" normalizeH="0" baseline="0" dirty="0">
                        <a:ln>
                          <a:noFill/>
                        </a:ln>
                        <a:solidFill>
                          <a:schemeClr val="tx1"/>
                        </a:solidFill>
                        <a:effectLst/>
                        <a:latin typeface="+mn-lt"/>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2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200" u="none" strike="noStrike" kern="1200" cap="none" spc="0" normalizeH="0" baseline="0" noProof="0" dirty="0">
                          <a:ln>
                            <a:noFill/>
                          </a:ln>
                          <a:solidFill>
                            <a:schemeClr val="tx1"/>
                          </a:solidFill>
                          <a:effectLst/>
                          <a:uLnTx/>
                          <a:uFillTx/>
                          <a:latin typeface="+mn-lt"/>
                        </a:rPr>
                        <a:t>Bullet level 1</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pPr>
                      <a:r>
                        <a:rPr kumimoji="0" lang="en-US" sz="1200" u="none" strike="noStrike" kern="1200" cap="none" normalizeH="0" baseline="0" dirty="0">
                          <a:ln>
                            <a:noFill/>
                          </a:ln>
                          <a:solidFill>
                            <a:schemeClr val="tx1"/>
                          </a:solidFill>
                          <a:effectLst/>
                          <a:latin typeface="+mn-lt"/>
                        </a:rPr>
                        <a:t>Name</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defRPr/>
                      </a:pPr>
                      <a:r>
                        <a:rPr kumimoji="0" lang="en-US" sz="1200" u="none" strike="noStrike" kern="1200" cap="none" normalizeH="0" baseline="0" dirty="0">
                          <a:ln>
                            <a:noFill/>
                          </a:ln>
                          <a:solidFill>
                            <a:schemeClr val="tx1"/>
                          </a:solidFill>
                          <a:effectLst/>
                          <a:latin typeface="+mn-lt"/>
                        </a:rPr>
                        <a:t>0:00 a.m. – 0:00 a.m.</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85750">
                <a:tc gridSpan="4">
                  <a:txBody>
                    <a:bodyPr/>
                    <a:lstStyle/>
                    <a:p>
                      <a:pPr marL="0" marR="0" lvl="0" indent="0" algn="ctr"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200" b="0" i="0" u="none" strike="noStrike" cap="none" normalizeH="0" baseline="0" dirty="0">
                          <a:ln>
                            <a:noFill/>
                          </a:ln>
                          <a:solidFill>
                            <a:schemeClr val="tx1"/>
                          </a:solidFill>
                          <a:effectLst/>
                          <a:latin typeface="+mn-lt"/>
                        </a:rPr>
                        <a:t>Lunch</a:t>
                      </a: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GB"/>
                    </a:p>
                  </a:txBody>
                  <a:tcPr/>
                </a:tc>
                <a:extLst>
                  <a:ext uri="{0D108BD9-81ED-4DB2-BD59-A6C34878D82A}">
                    <a16:rowId xmlns:a16="http://schemas.microsoft.com/office/drawing/2014/main" val="10005"/>
                  </a:ext>
                </a:extLst>
              </a:tr>
              <a:tr h="465359">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200" b="0" u="none" strike="noStrike" cap="none" normalizeH="0" baseline="0" dirty="0">
                          <a:ln>
                            <a:noFill/>
                          </a:ln>
                          <a:solidFill>
                            <a:schemeClr val="tx1"/>
                          </a:solidFill>
                          <a:effectLst/>
                          <a:latin typeface="+mn-lt"/>
                        </a:rPr>
                        <a:t>Subject</a:t>
                      </a:r>
                      <a:endParaRPr kumimoji="0" lang="en-US" sz="1200" b="0" i="0" u="none" strike="noStrike" cap="none" normalizeH="0" baseline="0" dirty="0">
                        <a:ln>
                          <a:noFill/>
                        </a:ln>
                        <a:solidFill>
                          <a:schemeClr val="tx1"/>
                        </a:solidFill>
                        <a:effectLst/>
                        <a:latin typeface="+mn-lt"/>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2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200" u="none" strike="noStrike" kern="1200" cap="none" spc="0" normalizeH="0" baseline="0" noProof="0" dirty="0">
                          <a:ln>
                            <a:noFill/>
                          </a:ln>
                          <a:solidFill>
                            <a:schemeClr val="tx1"/>
                          </a:solidFill>
                          <a:effectLst/>
                          <a:uLnTx/>
                          <a:uFillTx/>
                          <a:latin typeface="+mn-lt"/>
                        </a:rPr>
                        <a:t>Bullet level 1</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pPr>
                      <a:r>
                        <a:rPr kumimoji="0" lang="en-US" sz="1200" u="none" strike="noStrike" kern="1200" cap="none" normalizeH="0" baseline="0" dirty="0">
                          <a:ln>
                            <a:noFill/>
                          </a:ln>
                          <a:solidFill>
                            <a:schemeClr val="tx1"/>
                          </a:solidFill>
                          <a:effectLst/>
                          <a:latin typeface="+mn-lt"/>
                        </a:rPr>
                        <a:t>Name</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defRPr/>
                      </a:pPr>
                      <a:r>
                        <a:rPr kumimoji="0" lang="en-US" sz="1200" u="none" strike="noStrike" kern="1200" cap="none" normalizeH="0" baseline="0" dirty="0">
                          <a:ln>
                            <a:noFill/>
                          </a:ln>
                          <a:solidFill>
                            <a:schemeClr val="tx1"/>
                          </a:solidFill>
                          <a:effectLst/>
                          <a:latin typeface="+mn-lt"/>
                        </a:rPr>
                        <a:t>0:00 p.m. – 0:00 p.m.</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65359">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200" b="0" u="none" strike="noStrike" cap="none" normalizeH="0" baseline="0" dirty="0">
                          <a:ln>
                            <a:noFill/>
                          </a:ln>
                          <a:solidFill>
                            <a:schemeClr val="tx1"/>
                          </a:solidFill>
                          <a:effectLst/>
                          <a:latin typeface="+mn-lt"/>
                        </a:rPr>
                        <a:t>Subject</a:t>
                      </a:r>
                      <a:endParaRPr kumimoji="0" lang="en-US" sz="1200" b="0" i="0" u="none" strike="noStrike" cap="none" normalizeH="0" baseline="0" dirty="0">
                        <a:ln>
                          <a:noFill/>
                        </a:ln>
                        <a:solidFill>
                          <a:schemeClr val="tx1"/>
                        </a:solidFill>
                        <a:effectLst/>
                        <a:latin typeface="+mn-lt"/>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2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200" u="none" strike="noStrike" kern="1200" cap="none" spc="0" normalizeH="0" baseline="0" noProof="0" dirty="0">
                          <a:ln>
                            <a:noFill/>
                          </a:ln>
                          <a:solidFill>
                            <a:schemeClr val="tx1"/>
                          </a:solidFill>
                          <a:effectLst/>
                          <a:uLnTx/>
                          <a:uFillTx/>
                          <a:latin typeface="+mn-lt"/>
                        </a:rPr>
                        <a:t>Bullet level 1</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pPr>
                      <a:r>
                        <a:rPr kumimoji="0" lang="en-US" sz="1200" u="none" strike="noStrike" kern="1200" cap="none" normalizeH="0" baseline="0" dirty="0">
                          <a:ln>
                            <a:noFill/>
                          </a:ln>
                          <a:solidFill>
                            <a:schemeClr val="tx1"/>
                          </a:solidFill>
                          <a:effectLst/>
                          <a:latin typeface="+mn-lt"/>
                        </a:rPr>
                        <a:t>Name</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defRPr/>
                      </a:pPr>
                      <a:r>
                        <a:rPr kumimoji="0" lang="en-US" sz="1200" u="none" strike="noStrike" kern="1200" cap="none" normalizeH="0" baseline="0" dirty="0">
                          <a:ln>
                            <a:noFill/>
                          </a:ln>
                          <a:solidFill>
                            <a:schemeClr val="tx1"/>
                          </a:solidFill>
                          <a:effectLst/>
                          <a:latin typeface="+mn-lt"/>
                        </a:rPr>
                        <a:t>0:00 p.m. – 0:00 p.m.</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962918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noProof="0" dirty="0"/>
              <a:t>This is dummy text it is not here to be </a:t>
            </a:r>
            <a:br>
              <a:rPr lang="en-US" noProof="0" dirty="0"/>
            </a:br>
            <a:r>
              <a:rPr lang="en-US" noProof="0" dirty="0"/>
              <a:t>read it is here to show how this document will look.</a:t>
            </a:r>
          </a:p>
          <a:p>
            <a:endParaRPr lang="en-US" noProof="0" dirty="0"/>
          </a:p>
        </p:txBody>
      </p:sp>
      <p:sp>
        <p:nvSpPr>
          <p:cNvPr id="5" name="Content Placeholder 4"/>
          <p:cNvSpPr>
            <a:spLocks noGrp="1"/>
          </p:cNvSpPr>
          <p:nvPr>
            <p:ph sz="quarter" idx="16"/>
          </p:nvPr>
        </p:nvSpPr>
        <p:spPr/>
        <p:txBody>
          <a:bodyPr/>
          <a:lstStyle/>
          <a:p>
            <a:r>
              <a:rPr lang="en-US" noProof="0" dirty="0"/>
              <a:t>There are five predefined text levels in the main text area on a standard slide. Some layouts may use slightly different formatting or type sizes, depending on their use and requirements.</a:t>
            </a:r>
          </a:p>
          <a:p>
            <a:r>
              <a:rPr lang="en-US" dirty="0"/>
              <a:t>Level one is the standard text style</a:t>
            </a:r>
          </a:p>
          <a:p>
            <a:pPr lvl="1"/>
            <a:r>
              <a:rPr lang="en-US" dirty="0"/>
              <a:t>Level two is the first level of bullets</a:t>
            </a:r>
          </a:p>
          <a:p>
            <a:pPr lvl="2"/>
            <a:r>
              <a:rPr lang="en-US" dirty="0"/>
              <a:t>Level three is the second level of bullets</a:t>
            </a:r>
          </a:p>
          <a:p>
            <a:pPr lvl="3"/>
            <a:r>
              <a:rPr lang="en-US" dirty="0"/>
              <a:t>Level four is the third level of bullets</a:t>
            </a:r>
          </a:p>
          <a:p>
            <a:pPr lvl="4"/>
            <a:r>
              <a:rPr lang="en-US" dirty="0"/>
              <a:t>Level five is the fourth level of bullets</a:t>
            </a:r>
          </a:p>
          <a:p>
            <a:endParaRPr lang="en-US" noProof="0" dirty="0"/>
          </a:p>
        </p:txBody>
      </p:sp>
      <p:sp>
        <p:nvSpPr>
          <p:cNvPr id="6" name="Text Placeholder 5"/>
          <p:cNvSpPr>
            <a:spLocks noGrp="1"/>
          </p:cNvSpPr>
          <p:nvPr>
            <p:ph type="body" sz="quarter" idx="13"/>
          </p:nvPr>
        </p:nvSpPr>
        <p:spPr/>
        <p:txBody>
          <a:bodyPr/>
          <a:lstStyle/>
          <a:p>
            <a:r>
              <a:rPr lang="en-US" noProof="0" dirty="0"/>
              <a:t>Page subtitle</a:t>
            </a:r>
          </a:p>
        </p:txBody>
      </p:sp>
      <p:sp>
        <p:nvSpPr>
          <p:cNvPr id="3" name="Title 2"/>
          <p:cNvSpPr>
            <a:spLocks noGrp="1"/>
          </p:cNvSpPr>
          <p:nvPr>
            <p:ph type="title"/>
          </p:nvPr>
        </p:nvSpPr>
        <p:spPr/>
        <p:txBody>
          <a:bodyPr/>
          <a:lstStyle/>
          <a:p>
            <a:r>
              <a:rPr lang="en-US" noProof="0" dirty="0"/>
              <a:t>Page title</a:t>
            </a:r>
          </a:p>
        </p:txBody>
      </p:sp>
    </p:spTree>
    <p:extLst>
      <p:ext uri="{BB962C8B-B14F-4D97-AF65-F5344CB8AC3E}">
        <p14:creationId xmlns:p14="http://schemas.microsoft.com/office/powerpoint/2010/main" val="255257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noProof="0" dirty="0"/>
              <a:t>There are five predefined text levels in the main text area on a standard slide. Some layouts may use slightly different formatting or type sizes, depending on their use and requirements.</a:t>
            </a:r>
          </a:p>
          <a:p>
            <a:r>
              <a:rPr lang="en-US" dirty="0"/>
              <a:t>Level one is the standard text style</a:t>
            </a:r>
          </a:p>
          <a:p>
            <a:pPr lvl="1"/>
            <a:r>
              <a:rPr lang="en-US" dirty="0"/>
              <a:t>Level two is the first level of bullets</a:t>
            </a:r>
          </a:p>
          <a:p>
            <a:pPr lvl="2"/>
            <a:r>
              <a:rPr lang="en-US" dirty="0"/>
              <a:t>Level three is the second level of bullets</a:t>
            </a:r>
          </a:p>
          <a:p>
            <a:pPr lvl="3"/>
            <a:r>
              <a:rPr lang="en-US" dirty="0"/>
              <a:t>Level four is the third level of bullets</a:t>
            </a:r>
          </a:p>
          <a:p>
            <a:pPr lvl="4"/>
            <a:r>
              <a:rPr lang="en-US" dirty="0"/>
              <a:t>Level five is the fourth level of bullets</a:t>
            </a:r>
          </a:p>
          <a:p>
            <a:endParaRPr lang="en-US" noProof="0" dirty="0"/>
          </a:p>
        </p:txBody>
      </p:sp>
      <p:sp>
        <p:nvSpPr>
          <p:cNvPr id="6" name="Content Placeholder 5"/>
          <p:cNvSpPr>
            <a:spLocks noGrp="1"/>
          </p:cNvSpPr>
          <p:nvPr>
            <p:ph sz="quarter" idx="20"/>
          </p:nvPr>
        </p:nvSpPr>
        <p:spPr/>
        <p:txBody>
          <a:bodyPr/>
          <a:lstStyle/>
          <a:p>
            <a:r>
              <a:rPr lang="en-US" noProof="0" dirty="0"/>
              <a:t>There are five predefined text levels in the main text area on a standard slide. Some layouts may use slightly different formatting or type sizes, depending on their use and requirements.</a:t>
            </a:r>
          </a:p>
          <a:p>
            <a:r>
              <a:rPr lang="en-US" dirty="0"/>
              <a:t>Level one is the standard text style</a:t>
            </a:r>
          </a:p>
          <a:p>
            <a:pPr lvl="1"/>
            <a:r>
              <a:rPr lang="en-US" dirty="0"/>
              <a:t>Level two is the first level of bullets</a:t>
            </a:r>
          </a:p>
          <a:p>
            <a:pPr lvl="2"/>
            <a:r>
              <a:rPr lang="en-US" dirty="0"/>
              <a:t>Level three is the second level of bullets</a:t>
            </a:r>
          </a:p>
          <a:p>
            <a:pPr lvl="3"/>
            <a:r>
              <a:rPr lang="en-US" dirty="0"/>
              <a:t>Level four is the third level of bullets</a:t>
            </a:r>
          </a:p>
          <a:p>
            <a:pPr lvl="4"/>
            <a:r>
              <a:rPr lang="en-US" dirty="0"/>
              <a:t>Level five is the fourth level of bullets</a:t>
            </a:r>
          </a:p>
          <a:p>
            <a:endParaRPr lang="en-US" noProof="0" dirty="0"/>
          </a:p>
        </p:txBody>
      </p:sp>
      <p:sp>
        <p:nvSpPr>
          <p:cNvPr id="3" name="Text Placeholder 2"/>
          <p:cNvSpPr>
            <a:spLocks noGrp="1"/>
          </p:cNvSpPr>
          <p:nvPr>
            <p:ph type="body" sz="quarter" idx="13"/>
          </p:nvPr>
        </p:nvSpPr>
        <p:spPr/>
        <p:txBody>
          <a:bodyPr/>
          <a:lstStyle/>
          <a:p>
            <a:r>
              <a:rPr lang="en-US" noProof="0" dirty="0"/>
              <a:t>Page subtitle</a:t>
            </a:r>
          </a:p>
        </p:txBody>
      </p:sp>
      <p:sp>
        <p:nvSpPr>
          <p:cNvPr id="2" name="Title 1"/>
          <p:cNvSpPr>
            <a:spLocks noGrp="1"/>
          </p:cNvSpPr>
          <p:nvPr>
            <p:ph type="title"/>
          </p:nvPr>
        </p:nvSpPr>
        <p:spPr/>
        <p:txBody>
          <a:bodyPr/>
          <a:lstStyle/>
          <a:p>
            <a:r>
              <a:rPr lang="en-US" noProof="0" dirty="0"/>
              <a:t>Page title</a:t>
            </a:r>
          </a:p>
        </p:txBody>
      </p:sp>
    </p:spTree>
    <p:extLst>
      <p:ext uri="{BB962C8B-B14F-4D97-AF65-F5344CB8AC3E}">
        <p14:creationId xmlns:p14="http://schemas.microsoft.com/office/powerpoint/2010/main" val="27188552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6"/>
          </p:nvPr>
        </p:nvPicPr>
        <p:blipFill>
          <a:blip r:embed="rId3"/>
          <a:stretch>
            <a:fillRect/>
          </a:stretch>
        </p:blipFill>
        <p:spPr>
          <a:xfrm>
            <a:off x="7176977" y="1708109"/>
            <a:ext cx="4551727" cy="4654591"/>
          </a:xfrm>
        </p:spPr>
      </p:pic>
      <p:sp>
        <p:nvSpPr>
          <p:cNvPr id="25" name="Text Placeholder 24"/>
          <p:cNvSpPr>
            <a:spLocks noGrp="1"/>
          </p:cNvSpPr>
          <p:nvPr>
            <p:ph type="body" sz="quarter" idx="13"/>
          </p:nvPr>
        </p:nvSpPr>
        <p:spPr/>
        <p:txBody>
          <a:bodyPr/>
          <a:lstStyle/>
          <a:p>
            <a:r>
              <a:rPr lang="en-US" noProof="0" dirty="0"/>
              <a:t>Page subtitle</a:t>
            </a:r>
          </a:p>
        </p:txBody>
      </p:sp>
      <p:sp>
        <p:nvSpPr>
          <p:cNvPr id="2" name="Title 1"/>
          <p:cNvSpPr>
            <a:spLocks noGrp="1"/>
          </p:cNvSpPr>
          <p:nvPr>
            <p:ph type="title"/>
          </p:nvPr>
        </p:nvSpPr>
        <p:spPr/>
        <p:txBody>
          <a:bodyPr/>
          <a:lstStyle/>
          <a:p>
            <a:r>
              <a:rPr lang="en-US" noProof="0" dirty="0"/>
              <a:t>Page title</a:t>
            </a:r>
          </a:p>
        </p:txBody>
      </p:sp>
      <p:sp>
        <p:nvSpPr>
          <p:cNvPr id="3" name="Content Placeholder 2"/>
          <p:cNvSpPr>
            <a:spLocks noGrp="1"/>
          </p:cNvSpPr>
          <p:nvPr>
            <p:ph sz="quarter" idx="10"/>
          </p:nvPr>
        </p:nvSpPr>
        <p:spPr/>
        <p:txBody>
          <a:bodyPr/>
          <a:lstStyle/>
          <a:p>
            <a:r>
              <a:rPr lang="en-US" b="1" noProof="0" dirty="0"/>
              <a:t>Title Bold: </a:t>
            </a:r>
            <a:r>
              <a:rPr lang="en-US" noProof="0" dirty="0"/>
              <a:t>this is dummy text it is not here to be read it is here to show how this document will look.</a:t>
            </a:r>
          </a:p>
          <a:p>
            <a:r>
              <a:rPr lang="en-US" b="1" noProof="0" dirty="0"/>
              <a:t>Title Bold: </a:t>
            </a:r>
            <a:r>
              <a:rPr lang="en-US" noProof="0" dirty="0"/>
              <a:t>this is dummy text it is not here to be read it is here to show how this document will look.</a:t>
            </a:r>
          </a:p>
          <a:p>
            <a:r>
              <a:rPr lang="en-US" b="1" noProof="0" dirty="0"/>
              <a:t>Title Bold: </a:t>
            </a:r>
            <a:r>
              <a:rPr lang="en-US" noProof="0" dirty="0"/>
              <a:t>this is dummy text it is not here to be read it is here to show how this document will look.</a:t>
            </a:r>
          </a:p>
        </p:txBody>
      </p:sp>
    </p:spTree>
    <p:extLst>
      <p:ext uri="{BB962C8B-B14F-4D97-AF65-F5344CB8AC3E}">
        <p14:creationId xmlns:p14="http://schemas.microsoft.com/office/powerpoint/2010/main" val="423184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E7EFD5E7-EBB2-41FB-AE50-08947629DCAC}"/>
              </a:ext>
            </a:extLst>
          </p:cNvPr>
          <p:cNvPicPr>
            <a:picLocks noGrp="1" noChangeAspect="1"/>
          </p:cNvPicPr>
          <p:nvPr>
            <p:ph type="pic" sz="quarter" idx="11"/>
          </p:nvPr>
        </p:nvPicPr>
        <p:blipFill>
          <a:blip r:embed="rId3"/>
          <a:srcRect/>
          <a:stretch>
            <a:fillRect/>
          </a:stretch>
        </p:blipFill>
        <p:spPr/>
      </p:pic>
      <p:sp>
        <p:nvSpPr>
          <p:cNvPr id="6" name="Text Placeholder 5">
            <a:extLst>
              <a:ext uri="{FF2B5EF4-FFF2-40B4-BE49-F238E27FC236}">
                <a16:creationId xmlns:a16="http://schemas.microsoft.com/office/drawing/2014/main" id="{19C02EAE-EB7A-4B6F-A54B-F80457A57326}"/>
              </a:ext>
            </a:extLst>
          </p:cNvPr>
          <p:cNvSpPr>
            <a:spLocks noGrp="1"/>
          </p:cNvSpPr>
          <p:nvPr>
            <p:ph type="body" sz="quarter" idx="12"/>
          </p:nvPr>
        </p:nvSpPr>
        <p:spPr>
          <a:xfrm>
            <a:off x="478220" y="366547"/>
            <a:ext cx="5465380" cy="484791"/>
          </a:xfrm>
        </p:spPr>
        <p:txBody>
          <a:bodyPr/>
          <a:lstStyle/>
          <a:p>
            <a:r>
              <a:rPr lang="en-US" dirty="0"/>
              <a:t>Section title divider slide</a:t>
            </a:r>
          </a:p>
        </p:txBody>
      </p:sp>
      <p:sp>
        <p:nvSpPr>
          <p:cNvPr id="7" name="Text Placeholder 6">
            <a:extLst>
              <a:ext uri="{FF2B5EF4-FFF2-40B4-BE49-F238E27FC236}">
                <a16:creationId xmlns:a16="http://schemas.microsoft.com/office/drawing/2014/main" id="{F62127BD-8B46-4195-BA60-0D44C41CB6F3}"/>
              </a:ext>
            </a:extLst>
          </p:cNvPr>
          <p:cNvSpPr>
            <a:spLocks noGrp="1"/>
          </p:cNvSpPr>
          <p:nvPr>
            <p:ph type="body" sz="quarter" idx="13"/>
          </p:nvPr>
        </p:nvSpPr>
        <p:spPr/>
        <p:txBody>
          <a:bodyPr/>
          <a:lstStyle/>
          <a:p>
            <a:r>
              <a:rPr lang="en-US" dirty="0"/>
              <a:t>On secondary image</a:t>
            </a:r>
          </a:p>
        </p:txBody>
      </p:sp>
    </p:spTree>
    <p:extLst>
      <p:ext uri="{BB962C8B-B14F-4D97-AF65-F5344CB8AC3E}">
        <p14:creationId xmlns:p14="http://schemas.microsoft.com/office/powerpoint/2010/main" val="8892102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outdoor, snow, slope, skiing&#10;&#10;Description automatically generated">
            <a:extLst>
              <a:ext uri="{FF2B5EF4-FFF2-40B4-BE49-F238E27FC236}">
                <a16:creationId xmlns:a16="http://schemas.microsoft.com/office/drawing/2014/main" id="{1BE9E2F8-586F-4DCC-8D5F-4B70511DA9E0}"/>
              </a:ext>
            </a:extLst>
          </p:cNvPr>
          <p:cNvPicPr>
            <a:picLocks noGrp="1" noChangeAspect="1"/>
          </p:cNvPicPr>
          <p:nvPr>
            <p:ph type="pic" sz="quarter" idx="11"/>
          </p:nvPr>
        </p:nvPicPr>
        <p:blipFill>
          <a:blip r:embed="rId3"/>
          <a:srcRect/>
          <a:stretch>
            <a:fillRect/>
          </a:stretch>
        </p:blipFill>
        <p:spPr/>
      </p:pic>
      <p:sp>
        <p:nvSpPr>
          <p:cNvPr id="10" name="Text Placeholder 9">
            <a:extLst>
              <a:ext uri="{FF2B5EF4-FFF2-40B4-BE49-F238E27FC236}">
                <a16:creationId xmlns:a16="http://schemas.microsoft.com/office/drawing/2014/main" id="{F53AB736-DD6E-47E8-A36A-FFD1D3A915CB}"/>
              </a:ext>
            </a:extLst>
          </p:cNvPr>
          <p:cNvSpPr>
            <a:spLocks noGrp="1"/>
          </p:cNvSpPr>
          <p:nvPr>
            <p:ph type="body" sz="quarter" idx="12"/>
          </p:nvPr>
        </p:nvSpPr>
        <p:spPr/>
        <p:txBody>
          <a:bodyPr/>
          <a:lstStyle/>
          <a:p>
            <a:endParaRPr lang="en-US" dirty="0"/>
          </a:p>
        </p:txBody>
      </p:sp>
      <p:sp>
        <p:nvSpPr>
          <p:cNvPr id="11" name="Text Placeholder 10">
            <a:extLst>
              <a:ext uri="{FF2B5EF4-FFF2-40B4-BE49-F238E27FC236}">
                <a16:creationId xmlns:a16="http://schemas.microsoft.com/office/drawing/2014/main" id="{418969FB-B84D-49F9-9219-18B3FF8CA06E}"/>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0926205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Section heading</a:t>
            </a:r>
          </a:p>
        </p:txBody>
      </p:sp>
      <p:sp>
        <p:nvSpPr>
          <p:cNvPr id="2" name="Text Placeholder 1"/>
          <p:cNvSpPr>
            <a:spLocks noGrp="1"/>
          </p:cNvSpPr>
          <p:nvPr>
            <p:ph type="body" idx="1"/>
          </p:nvPr>
        </p:nvSpPr>
        <p:spPr/>
        <p:txBody>
          <a:bodyPr/>
          <a:lstStyle/>
          <a:p>
            <a:r>
              <a:rPr lang="en-US" dirty="0"/>
              <a:t>Section subheading</a:t>
            </a:r>
          </a:p>
        </p:txBody>
      </p:sp>
    </p:spTree>
    <p:extLst>
      <p:ext uri="{BB962C8B-B14F-4D97-AF65-F5344CB8AC3E}">
        <p14:creationId xmlns:p14="http://schemas.microsoft.com/office/powerpoint/2010/main" val="42552564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Section heading</a:t>
            </a:r>
          </a:p>
        </p:txBody>
      </p:sp>
      <p:sp>
        <p:nvSpPr>
          <p:cNvPr id="2" name="Text Placeholder 1"/>
          <p:cNvSpPr>
            <a:spLocks noGrp="1"/>
          </p:cNvSpPr>
          <p:nvPr>
            <p:ph type="body" idx="1"/>
          </p:nvPr>
        </p:nvSpPr>
        <p:spPr/>
        <p:txBody>
          <a:bodyPr/>
          <a:lstStyle/>
          <a:p>
            <a:r>
              <a:rPr lang="en-US"/>
              <a:t>Section subheading</a:t>
            </a:r>
            <a:endParaRPr lang="en-US" dirty="0"/>
          </a:p>
        </p:txBody>
      </p:sp>
    </p:spTree>
    <p:extLst>
      <p:ext uri="{BB962C8B-B14F-4D97-AF65-F5344CB8AC3E}">
        <p14:creationId xmlns:p14="http://schemas.microsoft.com/office/powerpoint/2010/main" val="32052548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Section heading</a:t>
            </a:r>
          </a:p>
        </p:txBody>
      </p:sp>
      <p:sp>
        <p:nvSpPr>
          <p:cNvPr id="2" name="Text Placeholder 1"/>
          <p:cNvSpPr>
            <a:spLocks noGrp="1"/>
          </p:cNvSpPr>
          <p:nvPr>
            <p:ph type="body" idx="1"/>
          </p:nvPr>
        </p:nvSpPr>
        <p:spPr/>
        <p:txBody>
          <a:bodyPr/>
          <a:lstStyle/>
          <a:p>
            <a:r>
              <a:rPr lang="en-US" dirty="0"/>
              <a:t>Section subheading</a:t>
            </a:r>
          </a:p>
        </p:txBody>
      </p:sp>
    </p:spTree>
    <p:extLst>
      <p:ext uri="{BB962C8B-B14F-4D97-AF65-F5344CB8AC3E}">
        <p14:creationId xmlns:p14="http://schemas.microsoft.com/office/powerpoint/2010/main" val="35541072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noProof="0" dirty="0"/>
              <a:t>Section heading</a:t>
            </a:r>
          </a:p>
        </p:txBody>
      </p:sp>
      <p:sp>
        <p:nvSpPr>
          <p:cNvPr id="2" name="Text Placeholder 1"/>
          <p:cNvSpPr>
            <a:spLocks noGrp="1"/>
          </p:cNvSpPr>
          <p:nvPr>
            <p:ph type="body" idx="1"/>
          </p:nvPr>
        </p:nvSpPr>
        <p:spPr/>
        <p:txBody>
          <a:bodyPr/>
          <a:lstStyle/>
          <a:p>
            <a:r>
              <a:rPr lang="en-US" noProof="0" dirty="0"/>
              <a:t>Section subheading</a:t>
            </a:r>
          </a:p>
        </p:txBody>
      </p:sp>
    </p:spTree>
    <p:extLst>
      <p:ext uri="{BB962C8B-B14F-4D97-AF65-F5344CB8AC3E}">
        <p14:creationId xmlns:p14="http://schemas.microsoft.com/office/powerpoint/2010/main" val="16040049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latin typeface="+mn-lt"/>
              </a:rPr>
              <a:t>Subtitle, date or author second line</a:t>
            </a:r>
          </a:p>
        </p:txBody>
      </p:sp>
      <p:sp>
        <p:nvSpPr>
          <p:cNvPr id="2" name="Title 1">
            <a:extLst>
              <a:ext uri="{FF2B5EF4-FFF2-40B4-BE49-F238E27FC236}">
                <a16:creationId xmlns:a16="http://schemas.microsoft.com/office/drawing/2014/main" id="{1A53A8AD-38C0-4854-81B3-9B99B4E007ED}"/>
              </a:ext>
            </a:extLst>
          </p:cNvPr>
          <p:cNvSpPr>
            <a:spLocks noGrp="1"/>
          </p:cNvSpPr>
          <p:nvPr>
            <p:ph type="ctrTitle"/>
          </p:nvPr>
        </p:nvSpPr>
        <p:spPr/>
        <p:txBody>
          <a:bodyPr/>
          <a:lstStyle/>
          <a:p>
            <a:r>
              <a:rPr lang="en-US" dirty="0"/>
              <a:t>Document </a:t>
            </a:r>
            <a:br>
              <a:rPr lang="en-US" dirty="0"/>
            </a:br>
            <a:r>
              <a:rPr lang="en-US" dirty="0"/>
              <a:t>heading in Calibri </a:t>
            </a:r>
            <a:br>
              <a:rPr lang="en-US" dirty="0"/>
            </a:br>
            <a:r>
              <a:rPr lang="en-US" dirty="0"/>
              <a:t>Light green </a:t>
            </a:r>
          </a:p>
        </p:txBody>
      </p:sp>
      <p:pic>
        <p:nvPicPr>
          <p:cNvPr id="10" name="Picture Placeholder 9">
            <a:extLst>
              <a:ext uri="{FF2B5EF4-FFF2-40B4-BE49-F238E27FC236}">
                <a16:creationId xmlns:a16="http://schemas.microsoft.com/office/drawing/2014/main" id="{9D5C5EF4-9CCA-4665-825B-F674776CB05F}"/>
              </a:ext>
            </a:extLst>
          </p:cNvPr>
          <p:cNvPicPr>
            <a:picLocks noGrp="1" noChangeAspect="1"/>
          </p:cNvPicPr>
          <p:nvPr>
            <p:ph type="pic" sz="quarter" idx="11"/>
          </p:nvPr>
        </p:nvPicPr>
        <p:blipFill>
          <a:blip r:embed="rId3"/>
          <a:srcRect t="57" b="57"/>
          <a:stretch>
            <a:fillRect/>
          </a:stretch>
        </p:blipFill>
        <p:spPr/>
      </p:pic>
      <p:pic>
        <p:nvPicPr>
          <p:cNvPr id="8" name="Picture 7">
            <a:extLst>
              <a:ext uri="{FF2B5EF4-FFF2-40B4-BE49-F238E27FC236}">
                <a16:creationId xmlns:a16="http://schemas.microsoft.com/office/drawing/2014/main" id="{4E327673-1413-4DDD-9B6F-FD99E249528C}"/>
              </a:ext>
            </a:extLst>
          </p:cNvPr>
          <p:cNvPicPr>
            <a:picLocks noChangeAspect="1"/>
          </p:cNvPicPr>
          <p:nvPr/>
        </p:nvPicPr>
        <p:blipFill>
          <a:blip r:embed="rId4"/>
          <a:srcRect/>
          <a:stretch/>
        </p:blipFill>
        <p:spPr>
          <a:xfrm>
            <a:off x="10694852" y="5659120"/>
            <a:ext cx="1198880" cy="1198880"/>
          </a:xfrm>
          <a:prstGeom prst="rect">
            <a:avLst/>
          </a:prstGeom>
        </p:spPr>
      </p:pic>
      <p:sp>
        <p:nvSpPr>
          <p:cNvPr id="7" name="Rectangle 6">
            <a:extLst>
              <a:ext uri="{FF2B5EF4-FFF2-40B4-BE49-F238E27FC236}">
                <a16:creationId xmlns:a16="http://schemas.microsoft.com/office/drawing/2014/main" id="{044D1BCF-4771-4E02-9C0B-79DF97ECD9D3}"/>
              </a:ext>
            </a:extLst>
          </p:cNvPr>
          <p:cNvSpPr>
            <a:spLocks noChangeArrowheads="1"/>
          </p:cNvSpPr>
          <p:nvPr/>
        </p:nvSpPr>
        <p:spPr bwMode="gray">
          <a:xfrm>
            <a:off x="9022081" y="704254"/>
            <a:ext cx="2712720" cy="3036729"/>
          </a:xfrm>
          <a:prstGeom prst="rect">
            <a:avLst/>
          </a:prstGeom>
          <a:solidFill>
            <a:srgbClr val="FFFFFF"/>
          </a:solidFill>
          <a:ln w="12700" algn="ctr">
            <a:solidFill>
              <a:srgbClr val="00A1DE"/>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800" b="0" dirty="0">
                <a:solidFill>
                  <a:schemeClr val="accent6"/>
                </a:solidFill>
                <a:latin typeface="+mn-lt"/>
                <a:cs typeface="Calibri Light" panose="020F0302020204030204" pitchFamily="34" charset="0"/>
              </a:rPr>
              <a:t>Replace the image in one of two ways.</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Delete existing image, click the picture icon to navigate to a new image and ‘click’ insert.</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Select the image, ‘right click’, and select Change Picture. Browse to a new image and ‘click’ Insert. </a:t>
            </a:r>
          </a:p>
          <a:p>
            <a:pPr algn="l">
              <a:spcBef>
                <a:spcPts val="400"/>
              </a:spcBef>
              <a:spcAft>
                <a:spcPts val="400"/>
              </a:spcAft>
            </a:pPr>
            <a:r>
              <a:rPr lang="en-US" sz="800" b="0" dirty="0">
                <a:solidFill>
                  <a:schemeClr val="accent6"/>
                </a:solidFill>
                <a:latin typeface="+mn-lt"/>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lgn="l">
              <a:spcBef>
                <a:spcPts val="400"/>
              </a:spcBef>
              <a:spcAft>
                <a:spcPts val="400"/>
              </a:spcAft>
            </a:pPr>
            <a:r>
              <a:rPr lang="en-US" sz="800" b="0" dirty="0">
                <a:solidFill>
                  <a:schemeClr val="accent6"/>
                </a:solidFill>
                <a:latin typeface="+mn-lt"/>
                <a:ea typeface="MS PGothic"/>
                <a:cs typeface="Calibri Light" panose="020F0302020204030204" pitchFamily="34" charset="0"/>
              </a:rPr>
              <a:t>Once the image has been inserted on this slide, </a:t>
            </a:r>
            <a:br>
              <a:rPr lang="en-US" sz="800" b="0" dirty="0">
                <a:solidFill>
                  <a:schemeClr val="accent6"/>
                </a:solidFill>
                <a:latin typeface="+mn-lt"/>
                <a:ea typeface="MS PGothic"/>
                <a:cs typeface="Calibri Light" panose="020F0302020204030204" pitchFamily="34" charset="0"/>
              </a:rPr>
            </a:br>
            <a:r>
              <a:rPr lang="en-US" sz="800" b="0" dirty="0">
                <a:solidFill>
                  <a:schemeClr val="accent6"/>
                </a:solidFill>
                <a:latin typeface="+mn-lt"/>
                <a:ea typeface="MS PGothic"/>
                <a:cs typeface="Calibri Light" panose="020F0302020204030204" pitchFamily="34" charset="0"/>
              </a:rPr>
              <a:t>make sure to right-click and choose “Send to back”.</a:t>
            </a:r>
          </a:p>
          <a:p>
            <a:pPr algn="l">
              <a:spcBef>
                <a:spcPts val="400"/>
              </a:spcBef>
              <a:spcAft>
                <a:spcPts val="400"/>
              </a:spcAft>
            </a:pPr>
            <a:r>
              <a:rPr lang="en-US" sz="800" b="0" dirty="0">
                <a:solidFill>
                  <a:schemeClr val="accent6"/>
                </a:solidFill>
                <a:latin typeface="+mn-lt"/>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00" b="0" dirty="0">
                <a:solidFill>
                  <a:schemeClr val="accent6"/>
                </a:solidFill>
                <a:latin typeface="+mn-lt"/>
                <a:cs typeface="Calibri Light" panose="020F0302020204030204" pitchFamily="34" charset="0"/>
                <a:hlinkClick r:id="rId5"/>
              </a:rPr>
              <a:t>accessibility page</a:t>
            </a:r>
            <a:r>
              <a:rPr lang="en-US" sz="800" b="0" dirty="0">
                <a:solidFill>
                  <a:schemeClr val="accent6"/>
                </a:solidFill>
                <a:latin typeface="+mn-lt"/>
                <a:cs typeface="Calibri Light" panose="020F0302020204030204" pitchFamily="34" charset="0"/>
              </a:rPr>
              <a:t> on Brand Space for more information or consult with your local legal or risk teams.</a:t>
            </a:r>
          </a:p>
        </p:txBody>
      </p:sp>
    </p:spTree>
    <p:extLst>
      <p:ext uri="{BB962C8B-B14F-4D97-AF65-F5344CB8AC3E}">
        <p14:creationId xmlns:p14="http://schemas.microsoft.com/office/powerpoint/2010/main" val="14852231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Key statement slide this text is not here to be read </a:t>
            </a:r>
            <a:r>
              <a:rPr lang="en-US" i="1" dirty="0"/>
              <a:t>highlight key text in italic </a:t>
            </a:r>
            <a:r>
              <a:rPr lang="en-US" dirty="0"/>
              <a:t>this text is not here to be read it is here to show how this document will look when filled with real text </a:t>
            </a:r>
          </a:p>
        </p:txBody>
      </p:sp>
    </p:spTree>
    <p:extLst>
      <p:ext uri="{BB962C8B-B14F-4D97-AF65-F5344CB8AC3E}">
        <p14:creationId xmlns:p14="http://schemas.microsoft.com/office/powerpoint/2010/main" val="17214314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FDD445DC-9705-4057-A232-B07B5B2BE349}"/>
              </a:ext>
            </a:extLst>
          </p:cNvPr>
          <p:cNvSpPr>
            <a:spLocks noGrp="1"/>
          </p:cNvSpPr>
          <p:nvPr>
            <p:ph type="body" sz="quarter" idx="10"/>
          </p:nvPr>
        </p:nvSpPr>
        <p:spPr/>
        <p:txBody>
          <a:bodyPr/>
          <a:lstStyle/>
          <a:p>
            <a:r>
              <a:rPr lang="en-US" dirty="0"/>
              <a:t>Key statement slide this text is not here to be read </a:t>
            </a:r>
            <a:r>
              <a:rPr lang="en-US" i="1" dirty="0"/>
              <a:t>highlight key text in italic </a:t>
            </a:r>
            <a:r>
              <a:rPr lang="en-US" dirty="0"/>
              <a:t>this text is not here to be read it is here to show how this document will look when filled with real text </a:t>
            </a:r>
          </a:p>
        </p:txBody>
      </p:sp>
    </p:spTree>
    <p:extLst>
      <p:ext uri="{BB962C8B-B14F-4D97-AF65-F5344CB8AC3E}">
        <p14:creationId xmlns:p14="http://schemas.microsoft.com/office/powerpoint/2010/main" val="22015140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EEFA5A2-113D-4C52-A29B-5EB3F887DF8E}"/>
              </a:ext>
            </a:extLst>
          </p:cNvPr>
          <p:cNvSpPr>
            <a:spLocks noGrp="1"/>
          </p:cNvSpPr>
          <p:nvPr>
            <p:ph type="body" sz="quarter" idx="10"/>
          </p:nvPr>
        </p:nvSpPr>
        <p:spPr/>
        <p:txBody>
          <a:bodyPr/>
          <a:lstStyle/>
          <a:p>
            <a:r>
              <a:rPr lang="en-US" dirty="0"/>
              <a:t>Key statement slide this text is not here to be read </a:t>
            </a:r>
            <a:r>
              <a:rPr lang="en-US" i="1" dirty="0"/>
              <a:t>highlight key text in italic </a:t>
            </a:r>
            <a:r>
              <a:rPr lang="en-US" dirty="0"/>
              <a:t>this text is not here to be read it is here to show how this document will look when filled with real text </a:t>
            </a:r>
          </a:p>
        </p:txBody>
      </p:sp>
    </p:spTree>
    <p:extLst>
      <p:ext uri="{BB962C8B-B14F-4D97-AF65-F5344CB8AC3E}">
        <p14:creationId xmlns:p14="http://schemas.microsoft.com/office/powerpoint/2010/main" val="34563440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C34F85AC-D0DC-4F13-8CE6-CDBCAF2D1E09}"/>
              </a:ext>
            </a:extLst>
          </p:cNvPr>
          <p:cNvSpPr>
            <a:spLocks noGrp="1"/>
          </p:cNvSpPr>
          <p:nvPr>
            <p:ph type="body" sz="quarter" idx="10"/>
          </p:nvPr>
        </p:nvSpPr>
        <p:spPr/>
        <p:txBody>
          <a:bodyPr/>
          <a:lstStyle/>
          <a:p>
            <a:r>
              <a:rPr lang="en-US" dirty="0"/>
              <a:t>Key statement slide this text is not here to be read </a:t>
            </a:r>
            <a:r>
              <a:rPr lang="en-US" i="1" dirty="0"/>
              <a:t>highlight key text in italic </a:t>
            </a:r>
            <a:r>
              <a:rPr lang="en-US" dirty="0"/>
              <a:t>this text is not here to be read it is here to show how this document will look when filled with real text </a:t>
            </a:r>
          </a:p>
        </p:txBody>
      </p:sp>
    </p:spTree>
    <p:extLst>
      <p:ext uri="{BB962C8B-B14F-4D97-AF65-F5344CB8AC3E}">
        <p14:creationId xmlns:p14="http://schemas.microsoft.com/office/powerpoint/2010/main" val="469829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Key statement slide this text is not here to be read </a:t>
            </a:r>
            <a:r>
              <a:rPr lang="en-US" dirty="0">
                <a:solidFill>
                  <a:srgbClr val="C4D600"/>
                </a:solidFill>
              </a:rPr>
              <a:t>highlight key text in another color </a:t>
            </a:r>
            <a:r>
              <a:rPr lang="en-US" dirty="0"/>
              <a:t>this text is not here to be read it is here to show how this document will look when filled with real text </a:t>
            </a:r>
          </a:p>
        </p:txBody>
      </p:sp>
    </p:spTree>
    <p:extLst>
      <p:ext uri="{BB962C8B-B14F-4D97-AF65-F5344CB8AC3E}">
        <p14:creationId xmlns:p14="http://schemas.microsoft.com/office/powerpoint/2010/main" val="22043398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Key statement slide this text is not here to be read </a:t>
            </a:r>
            <a:r>
              <a:rPr lang="en-US" dirty="0">
                <a:solidFill>
                  <a:schemeClr val="accent6"/>
                </a:solidFill>
              </a:rPr>
              <a:t>highlight key text in another color </a:t>
            </a:r>
            <a:r>
              <a:rPr lang="en-US" dirty="0"/>
              <a:t>this text is not here to be read it is here to show how this document will look when filled with real text </a:t>
            </a:r>
          </a:p>
        </p:txBody>
      </p:sp>
    </p:spTree>
    <p:extLst>
      <p:ext uri="{BB962C8B-B14F-4D97-AF65-F5344CB8AC3E}">
        <p14:creationId xmlns:p14="http://schemas.microsoft.com/office/powerpoint/2010/main" val="19890368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Key statement slide this text is not here to be read </a:t>
            </a:r>
            <a:r>
              <a:rPr lang="en-US" i="1" dirty="0"/>
              <a:t>highlight key text in italic </a:t>
            </a:r>
            <a:r>
              <a:rPr lang="en-US" dirty="0"/>
              <a:t>this text is not here to be read it is here to show how this document will look when filled with real text </a:t>
            </a:r>
          </a:p>
        </p:txBody>
      </p:sp>
    </p:spTree>
    <p:extLst>
      <p:ext uri="{BB962C8B-B14F-4D97-AF65-F5344CB8AC3E}">
        <p14:creationId xmlns:p14="http://schemas.microsoft.com/office/powerpoint/2010/main" val="19806420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Key statement slide this text is not here to be read </a:t>
            </a:r>
            <a:r>
              <a:rPr lang="en-US" dirty="0">
                <a:solidFill>
                  <a:schemeClr val="accent2"/>
                </a:solidFill>
              </a:rPr>
              <a:t>highlight key text in another color </a:t>
            </a:r>
            <a:r>
              <a:rPr lang="en-US" dirty="0"/>
              <a:t>this text is not here to be read it is here to show how this document will look when filled with real text </a:t>
            </a:r>
          </a:p>
        </p:txBody>
      </p:sp>
    </p:spTree>
    <p:extLst>
      <p:ext uri="{BB962C8B-B14F-4D97-AF65-F5344CB8AC3E}">
        <p14:creationId xmlns:p14="http://schemas.microsoft.com/office/powerpoint/2010/main" val="11232956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Key statement slide this text is not here to be read </a:t>
            </a:r>
            <a:r>
              <a:rPr lang="en-US" dirty="0">
                <a:solidFill>
                  <a:schemeClr val="accent6"/>
                </a:solidFill>
              </a:rPr>
              <a:t>highlight key text in another color </a:t>
            </a:r>
            <a:r>
              <a:rPr lang="en-US" dirty="0"/>
              <a:t>this text is not here to be read it is here to show how this document will look when filled with real text </a:t>
            </a:r>
          </a:p>
        </p:txBody>
      </p:sp>
    </p:spTree>
    <p:extLst>
      <p:ext uri="{BB962C8B-B14F-4D97-AF65-F5344CB8AC3E}">
        <p14:creationId xmlns:p14="http://schemas.microsoft.com/office/powerpoint/2010/main" val="23659139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hart Placeholder 36"/>
          <p:cNvGraphicFramePr>
            <a:graphicFrameLocks noGrp="1"/>
          </p:cNvGraphicFramePr>
          <p:nvPr>
            <p:ph type="chart" sz="quarter" idx="21"/>
          </p:nvPr>
        </p:nvGraphicFramePr>
        <p:xfrm>
          <a:off x="6256338" y="2138363"/>
          <a:ext cx="5480050" cy="398303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22"/>
          </p:nvPr>
        </p:nvSpPr>
        <p:spPr/>
        <p:txBody>
          <a:bodyPr>
            <a:normAutofit/>
          </a:bodyPr>
          <a:lstStyle/>
          <a:p>
            <a:r>
              <a:rPr lang="en-US" noProof="0" dirty="0"/>
              <a:t>Chart title</a:t>
            </a:r>
          </a:p>
        </p:txBody>
      </p:sp>
      <p:sp>
        <p:nvSpPr>
          <p:cNvPr id="32" name="Text Placeholder 31"/>
          <p:cNvSpPr>
            <a:spLocks noGrp="1"/>
          </p:cNvSpPr>
          <p:nvPr>
            <p:ph type="body" sz="quarter" idx="23"/>
          </p:nvPr>
        </p:nvSpPr>
        <p:spPr/>
        <p:txBody>
          <a:bodyPr/>
          <a:lstStyle/>
          <a:p>
            <a:r>
              <a:rPr lang="en-US" dirty="0"/>
              <a:t>Source:</a:t>
            </a:r>
          </a:p>
          <a:p>
            <a:r>
              <a:rPr lang="en-US" noProof="0" dirty="0"/>
              <a:t>Note: </a:t>
            </a:r>
          </a:p>
        </p:txBody>
      </p:sp>
      <p:sp>
        <p:nvSpPr>
          <p:cNvPr id="6" name="Text Placeholder 5"/>
          <p:cNvSpPr>
            <a:spLocks noGrp="1"/>
          </p:cNvSpPr>
          <p:nvPr>
            <p:ph type="body" sz="quarter" idx="13"/>
          </p:nvPr>
        </p:nvSpPr>
        <p:spPr/>
        <p:txBody>
          <a:bodyPr/>
          <a:lstStyle/>
          <a:p>
            <a:r>
              <a:rPr lang="en-US" noProof="0" dirty="0">
                <a:latin typeface="+mj-lt"/>
              </a:rPr>
              <a:t>Page subtitle</a:t>
            </a:r>
          </a:p>
        </p:txBody>
      </p:sp>
      <p:sp>
        <p:nvSpPr>
          <p:cNvPr id="10" name="Title 9"/>
          <p:cNvSpPr>
            <a:spLocks noGrp="1"/>
          </p:cNvSpPr>
          <p:nvPr>
            <p:ph type="title"/>
          </p:nvPr>
        </p:nvSpPr>
        <p:spPr/>
        <p:txBody>
          <a:bodyPr/>
          <a:lstStyle/>
          <a:p>
            <a:r>
              <a:rPr lang="en-US" noProof="0" dirty="0"/>
              <a:t>Text and chart slide</a:t>
            </a:r>
          </a:p>
        </p:txBody>
      </p:sp>
      <p:sp>
        <p:nvSpPr>
          <p:cNvPr id="2" name="Content Placeholder 1"/>
          <p:cNvSpPr>
            <a:spLocks noGrp="1"/>
          </p:cNvSpPr>
          <p:nvPr>
            <p:ph sz="quarter" idx="10"/>
          </p:nvPr>
        </p:nvSpPr>
        <p:spPr/>
        <p:txBody>
          <a:bodyPr>
            <a:normAutofit/>
          </a:bodyPr>
          <a:lstStyle/>
          <a:p>
            <a:pPr lvl="1"/>
            <a:r>
              <a:rPr lang="en-US" dirty="0"/>
              <a:t>This is a level 1 bullet. This is dummy text it is not here to be read</a:t>
            </a:r>
          </a:p>
          <a:p>
            <a:pPr lvl="1"/>
            <a:r>
              <a:rPr lang="en-US" dirty="0"/>
              <a:t>This is a level 1 bullet. This is dummy text it is not here to be read</a:t>
            </a:r>
          </a:p>
          <a:p>
            <a:pPr lvl="1"/>
            <a:r>
              <a:rPr lang="en-US" dirty="0"/>
              <a:t>This is a level 1 bullet. This is dummy text it is not here to be read</a:t>
            </a:r>
          </a:p>
          <a:p>
            <a:pPr lvl="2"/>
            <a:r>
              <a:rPr lang="en-US" dirty="0"/>
              <a:t>This is a level 2 bullet</a:t>
            </a:r>
          </a:p>
          <a:p>
            <a:pPr lvl="2"/>
            <a:r>
              <a:rPr lang="en-US" dirty="0"/>
              <a:t>This is a level 2 bullet</a:t>
            </a:r>
          </a:p>
          <a:p>
            <a:pPr lvl="2"/>
            <a:r>
              <a:rPr lang="en-US" dirty="0"/>
              <a:t>This is a level 2 bullet</a:t>
            </a:r>
          </a:p>
        </p:txBody>
      </p:sp>
    </p:spTree>
    <p:extLst>
      <p:ext uri="{BB962C8B-B14F-4D97-AF65-F5344CB8AC3E}">
        <p14:creationId xmlns:p14="http://schemas.microsoft.com/office/powerpoint/2010/main" val="245520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9D5C5EF4-9CCA-4665-825B-F674776CB05F}"/>
              </a:ext>
            </a:extLst>
          </p:cNvPr>
          <p:cNvPicPr>
            <a:picLocks noGrp="1" noChangeAspect="1"/>
          </p:cNvPicPr>
          <p:nvPr>
            <p:ph type="pic" sz="quarter" idx="11"/>
          </p:nvPr>
        </p:nvPicPr>
        <p:blipFill rotWithShape="1">
          <a:blip r:embed="rId3">
            <a:alphaModFix/>
          </a:blip>
          <a:srcRect l="4385" r="258"/>
          <a:stretch/>
        </p:blipFill>
        <p:spPr>
          <a:xfrm>
            <a:off x="3319272" y="688848"/>
            <a:ext cx="5814218" cy="5556504"/>
          </a:xfrm>
        </p:spPr>
      </p:pic>
      <p:sp>
        <p:nvSpPr>
          <p:cNvPr id="2" name="Title 1">
            <a:extLst>
              <a:ext uri="{FF2B5EF4-FFF2-40B4-BE49-F238E27FC236}">
                <a16:creationId xmlns:a16="http://schemas.microsoft.com/office/drawing/2014/main" id="{1A53A8AD-38C0-4854-81B3-9B99B4E007ED}"/>
              </a:ext>
            </a:extLst>
          </p:cNvPr>
          <p:cNvSpPr>
            <a:spLocks noGrp="1"/>
          </p:cNvSpPr>
          <p:nvPr>
            <p:ph type="ctrTitle"/>
          </p:nvPr>
        </p:nvSpPr>
        <p:spPr/>
        <p:txBody>
          <a:bodyPr/>
          <a:lstStyle/>
          <a:p>
            <a:r>
              <a:rPr lang="en-US" dirty="0"/>
              <a:t>Document </a:t>
            </a:r>
            <a:br>
              <a:rPr lang="en-US" dirty="0"/>
            </a:br>
            <a:r>
              <a:rPr lang="en-US" dirty="0"/>
              <a:t>heading in Calibri </a:t>
            </a:r>
            <a:br>
              <a:rPr lang="en-US" dirty="0"/>
            </a:br>
            <a:r>
              <a:rPr lang="en-US" dirty="0"/>
              <a:t>Light green</a:t>
            </a:r>
            <a:br>
              <a:rPr lang="en-US" dirty="0"/>
            </a:br>
            <a:r>
              <a:rPr lang="en-US" dirty="0">
                <a:solidFill>
                  <a:schemeClr val="tx1"/>
                </a:solidFill>
              </a:rPr>
              <a:t>Document subheading</a:t>
            </a:r>
            <a:endParaRPr lang="en-US" dirty="0"/>
          </a:p>
        </p:txBody>
      </p:sp>
      <p:sp>
        <p:nvSpPr>
          <p:cNvPr id="5" name="Text Placeholder 4"/>
          <p:cNvSpPr>
            <a:spLocks noGrp="1"/>
          </p:cNvSpPr>
          <p:nvPr>
            <p:ph type="body" sz="quarter" idx="10"/>
          </p:nvPr>
        </p:nvSpPr>
        <p:spPr/>
        <p:txBody>
          <a:bodyPr/>
          <a:lstStyle/>
          <a:p>
            <a:r>
              <a:rPr lang="en-US" cap="all" dirty="0">
                <a:latin typeface="+mn-lt"/>
              </a:rPr>
              <a:t>Subtitle, date or author second line</a:t>
            </a:r>
          </a:p>
        </p:txBody>
      </p:sp>
      <p:sp>
        <p:nvSpPr>
          <p:cNvPr id="7" name="Rectangle 6">
            <a:extLst>
              <a:ext uri="{FF2B5EF4-FFF2-40B4-BE49-F238E27FC236}">
                <a16:creationId xmlns:a16="http://schemas.microsoft.com/office/drawing/2014/main" id="{1336ED80-7835-486E-A156-2948DB2B09E7}"/>
              </a:ext>
            </a:extLst>
          </p:cNvPr>
          <p:cNvSpPr>
            <a:spLocks noChangeArrowheads="1"/>
          </p:cNvSpPr>
          <p:nvPr/>
        </p:nvSpPr>
        <p:spPr bwMode="gray">
          <a:xfrm>
            <a:off x="4013200" y="6221128"/>
            <a:ext cx="1337309" cy="461665"/>
          </a:xfrm>
          <a:prstGeom prst="rect">
            <a:avLst/>
          </a:prstGeom>
          <a:solidFill>
            <a:srgbClr val="FFFFFF"/>
          </a:solidFill>
          <a:ln w="12700" algn="ctr">
            <a:solidFill>
              <a:srgbClr val="00A1DE"/>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900" b="0" dirty="0">
                <a:solidFill>
                  <a:schemeClr val="accent6"/>
                </a:solidFill>
                <a:latin typeface="+mn-lt"/>
                <a:cs typeface="Calibri Light" panose="020F0302020204030204" pitchFamily="34" charset="0"/>
              </a:rPr>
              <a:t>All caps can be used for this line if preferred</a:t>
            </a:r>
          </a:p>
        </p:txBody>
      </p:sp>
      <p:pic>
        <p:nvPicPr>
          <p:cNvPr id="8" name="Picture 7">
            <a:extLst>
              <a:ext uri="{FF2B5EF4-FFF2-40B4-BE49-F238E27FC236}">
                <a16:creationId xmlns:a16="http://schemas.microsoft.com/office/drawing/2014/main" id="{0E79B498-6E56-4CB1-A81A-CBAFDE5A79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659120"/>
            <a:ext cx="1198880" cy="1198880"/>
          </a:xfrm>
          <a:prstGeom prst="rect">
            <a:avLst/>
          </a:prstGeom>
        </p:spPr>
      </p:pic>
      <p:sp>
        <p:nvSpPr>
          <p:cNvPr id="9" name="Rectangle 8">
            <a:extLst>
              <a:ext uri="{FF2B5EF4-FFF2-40B4-BE49-F238E27FC236}">
                <a16:creationId xmlns:a16="http://schemas.microsoft.com/office/drawing/2014/main" id="{5FB09AB0-E966-436E-A491-6B0D4644E3CC}"/>
              </a:ext>
            </a:extLst>
          </p:cNvPr>
          <p:cNvSpPr>
            <a:spLocks noChangeArrowheads="1"/>
          </p:cNvSpPr>
          <p:nvPr/>
        </p:nvSpPr>
        <p:spPr bwMode="gray">
          <a:xfrm>
            <a:off x="9022081" y="704254"/>
            <a:ext cx="2712720" cy="3036729"/>
          </a:xfrm>
          <a:prstGeom prst="rect">
            <a:avLst/>
          </a:prstGeom>
          <a:solidFill>
            <a:srgbClr val="FFFFFF"/>
          </a:solidFill>
          <a:ln w="12700" algn="ctr">
            <a:solidFill>
              <a:srgbClr val="00A1DE"/>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800" b="0" dirty="0">
                <a:solidFill>
                  <a:schemeClr val="accent6"/>
                </a:solidFill>
                <a:latin typeface="+mn-lt"/>
                <a:cs typeface="Calibri Light" panose="020F0302020204030204" pitchFamily="34" charset="0"/>
              </a:rPr>
              <a:t>Replace the image in one of two ways.</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Delete existing image, click the picture icon to navigate to a new image and ‘click’ insert.</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Select the image, ‘right click’, and select Change Picture. Browse to a new image and ‘click’ Insert. </a:t>
            </a:r>
          </a:p>
          <a:p>
            <a:pPr algn="l">
              <a:spcBef>
                <a:spcPts val="400"/>
              </a:spcBef>
              <a:spcAft>
                <a:spcPts val="400"/>
              </a:spcAft>
            </a:pPr>
            <a:r>
              <a:rPr lang="en-US" sz="800" b="0" dirty="0">
                <a:solidFill>
                  <a:schemeClr val="accent6"/>
                </a:solidFill>
                <a:latin typeface="+mn-lt"/>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lgn="l">
              <a:spcBef>
                <a:spcPts val="400"/>
              </a:spcBef>
              <a:spcAft>
                <a:spcPts val="400"/>
              </a:spcAft>
            </a:pPr>
            <a:r>
              <a:rPr lang="en-US" sz="800" b="0" dirty="0">
                <a:solidFill>
                  <a:schemeClr val="accent6"/>
                </a:solidFill>
                <a:latin typeface="+mn-lt"/>
                <a:ea typeface="MS PGothic"/>
                <a:cs typeface="Calibri Light" panose="020F0302020204030204" pitchFamily="34" charset="0"/>
              </a:rPr>
              <a:t>Once the image has been inserted on this slide, </a:t>
            </a:r>
            <a:br>
              <a:rPr lang="en-US" sz="800" b="0" dirty="0">
                <a:solidFill>
                  <a:schemeClr val="accent6"/>
                </a:solidFill>
                <a:latin typeface="+mn-lt"/>
                <a:ea typeface="MS PGothic"/>
                <a:cs typeface="Calibri Light" panose="020F0302020204030204" pitchFamily="34" charset="0"/>
              </a:rPr>
            </a:br>
            <a:r>
              <a:rPr lang="en-US" sz="800" b="0" dirty="0">
                <a:solidFill>
                  <a:schemeClr val="accent6"/>
                </a:solidFill>
                <a:latin typeface="+mn-lt"/>
                <a:ea typeface="MS PGothic"/>
                <a:cs typeface="Calibri Light" panose="020F0302020204030204" pitchFamily="34" charset="0"/>
              </a:rPr>
              <a:t>make sure to right-click and choose “Send to back”.</a:t>
            </a:r>
          </a:p>
          <a:p>
            <a:pPr algn="l">
              <a:spcBef>
                <a:spcPts val="400"/>
              </a:spcBef>
              <a:spcAft>
                <a:spcPts val="400"/>
              </a:spcAft>
            </a:pPr>
            <a:r>
              <a:rPr lang="en-US" sz="800" b="0" dirty="0">
                <a:solidFill>
                  <a:schemeClr val="accent6"/>
                </a:solidFill>
                <a:latin typeface="+mn-lt"/>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00" b="0" dirty="0">
                <a:solidFill>
                  <a:schemeClr val="accent6"/>
                </a:solidFill>
                <a:latin typeface="+mn-lt"/>
                <a:cs typeface="Calibri Light" panose="020F0302020204030204" pitchFamily="34" charset="0"/>
                <a:hlinkClick r:id="rId5"/>
              </a:rPr>
              <a:t>accessibility page</a:t>
            </a:r>
            <a:r>
              <a:rPr lang="en-US" sz="800" b="0" dirty="0">
                <a:solidFill>
                  <a:schemeClr val="accent6"/>
                </a:solidFill>
                <a:latin typeface="+mn-lt"/>
                <a:cs typeface="Calibri Light" panose="020F0302020204030204" pitchFamily="34" charset="0"/>
              </a:rPr>
              <a:t> on Brand Space for more information or consult with your local legal or risk teams.</a:t>
            </a:r>
          </a:p>
        </p:txBody>
      </p:sp>
    </p:spTree>
    <p:extLst>
      <p:ext uri="{BB962C8B-B14F-4D97-AF65-F5344CB8AC3E}">
        <p14:creationId xmlns:p14="http://schemas.microsoft.com/office/powerpoint/2010/main" val="11036383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Placeholder 13"/>
          <p:cNvGraphicFramePr>
            <a:graphicFrameLocks/>
          </p:cNvGraphicFramePr>
          <p:nvPr/>
        </p:nvGraphicFramePr>
        <p:xfrm>
          <a:off x="1887469" y="1756157"/>
          <a:ext cx="2743200" cy="37490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Chart Placeholder 28"/>
          <p:cNvGraphicFramePr>
            <a:graphicFrameLocks noGrp="1"/>
          </p:cNvGraphicFramePr>
          <p:nvPr>
            <p:ph type="chart" sz="quarter" idx="15"/>
          </p:nvPr>
        </p:nvGraphicFramePr>
        <p:xfrm>
          <a:off x="461963" y="2116138"/>
          <a:ext cx="3549650" cy="4005262"/>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 Placeholder 8"/>
          <p:cNvSpPr>
            <a:spLocks noGrp="1"/>
          </p:cNvSpPr>
          <p:nvPr>
            <p:ph type="body" sz="quarter" idx="18"/>
          </p:nvPr>
        </p:nvSpPr>
        <p:spPr/>
        <p:txBody>
          <a:bodyPr>
            <a:normAutofit/>
          </a:bodyPr>
          <a:lstStyle/>
          <a:p>
            <a:pPr algn="ctr"/>
            <a:r>
              <a:rPr lang="en-US" noProof="0" dirty="0"/>
              <a:t>Americas</a:t>
            </a:r>
          </a:p>
        </p:txBody>
      </p:sp>
      <p:sp>
        <p:nvSpPr>
          <p:cNvPr id="5" name="Text Placeholder 4">
            <a:extLst>
              <a:ext uri="{FF2B5EF4-FFF2-40B4-BE49-F238E27FC236}">
                <a16:creationId xmlns:a16="http://schemas.microsoft.com/office/drawing/2014/main" id="{BB49FDDC-FBB2-4DC7-BD98-74171B74FD48}"/>
              </a:ext>
            </a:extLst>
          </p:cNvPr>
          <p:cNvSpPr>
            <a:spLocks noGrp="1"/>
          </p:cNvSpPr>
          <p:nvPr>
            <p:ph type="body" sz="quarter" idx="23"/>
          </p:nvPr>
        </p:nvSpPr>
        <p:spPr/>
        <p:txBody>
          <a:bodyPr/>
          <a:lstStyle/>
          <a:p>
            <a:r>
              <a:rPr lang="en-US" dirty="0"/>
              <a:t>Source:</a:t>
            </a:r>
          </a:p>
          <a:p>
            <a:r>
              <a:rPr lang="en-US" dirty="0"/>
              <a:t>Note:</a:t>
            </a:r>
          </a:p>
        </p:txBody>
      </p:sp>
      <p:graphicFrame>
        <p:nvGraphicFramePr>
          <p:cNvPr id="46" name="Chart Placeholder 45"/>
          <p:cNvGraphicFramePr>
            <a:graphicFrameLocks noGrp="1"/>
          </p:cNvGraphicFramePr>
          <p:nvPr>
            <p:ph type="chart" sz="quarter" idx="24"/>
          </p:nvPr>
        </p:nvGraphicFramePr>
        <p:xfrm>
          <a:off x="4324350" y="2116138"/>
          <a:ext cx="3548063" cy="4005262"/>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 Placeholder 1">
            <a:extLst>
              <a:ext uri="{FF2B5EF4-FFF2-40B4-BE49-F238E27FC236}">
                <a16:creationId xmlns:a16="http://schemas.microsoft.com/office/drawing/2014/main" id="{154A6AFC-F628-43F0-A58F-C9D8348437C0}"/>
              </a:ext>
            </a:extLst>
          </p:cNvPr>
          <p:cNvSpPr>
            <a:spLocks noGrp="1"/>
          </p:cNvSpPr>
          <p:nvPr>
            <p:ph type="body" sz="quarter" idx="25"/>
          </p:nvPr>
        </p:nvSpPr>
        <p:spPr/>
        <p:txBody>
          <a:bodyPr/>
          <a:lstStyle/>
          <a:p>
            <a:pPr algn="ctr"/>
            <a:r>
              <a:rPr lang="en-US" dirty="0"/>
              <a:t>Asia</a:t>
            </a:r>
          </a:p>
        </p:txBody>
      </p:sp>
      <p:graphicFrame>
        <p:nvGraphicFramePr>
          <p:cNvPr id="51" name="Chart Placeholder 50"/>
          <p:cNvGraphicFramePr>
            <a:graphicFrameLocks noGrp="1"/>
          </p:cNvGraphicFramePr>
          <p:nvPr>
            <p:ph type="chart" sz="quarter" idx="26"/>
          </p:nvPr>
        </p:nvGraphicFramePr>
        <p:xfrm>
          <a:off x="8193088" y="2116138"/>
          <a:ext cx="3549650" cy="4005262"/>
        </p:xfrm>
        <a:graphic>
          <a:graphicData uri="http://schemas.openxmlformats.org/drawingml/2006/chart">
            <c:chart xmlns:c="http://schemas.openxmlformats.org/drawingml/2006/chart" xmlns:r="http://schemas.openxmlformats.org/officeDocument/2006/relationships" r:id="rId7"/>
          </a:graphicData>
        </a:graphic>
      </p:graphicFrame>
      <p:sp>
        <p:nvSpPr>
          <p:cNvPr id="15" name="Text Placeholder 14">
            <a:extLst>
              <a:ext uri="{FF2B5EF4-FFF2-40B4-BE49-F238E27FC236}">
                <a16:creationId xmlns:a16="http://schemas.microsoft.com/office/drawing/2014/main" id="{715B4CA6-4847-49CD-BDAE-41119B9ACF13}"/>
              </a:ext>
            </a:extLst>
          </p:cNvPr>
          <p:cNvSpPr>
            <a:spLocks noGrp="1"/>
          </p:cNvSpPr>
          <p:nvPr>
            <p:ph type="body" sz="quarter" idx="27"/>
          </p:nvPr>
        </p:nvSpPr>
        <p:spPr/>
        <p:txBody>
          <a:bodyPr/>
          <a:lstStyle/>
          <a:p>
            <a:pPr algn="ctr"/>
            <a:r>
              <a:rPr lang="en-US" dirty="0"/>
              <a:t>Europe</a:t>
            </a:r>
          </a:p>
        </p:txBody>
      </p:sp>
      <p:sp>
        <p:nvSpPr>
          <p:cNvPr id="20" name="Text Placeholder 19"/>
          <p:cNvSpPr>
            <a:spLocks noGrp="1"/>
          </p:cNvSpPr>
          <p:nvPr>
            <p:ph type="body" sz="quarter" idx="13"/>
          </p:nvPr>
        </p:nvSpPr>
        <p:spPr/>
        <p:txBody>
          <a:bodyPr/>
          <a:lstStyle/>
          <a:p>
            <a:r>
              <a:rPr lang="en-US" noProof="0" dirty="0"/>
              <a:t>Subtitle</a:t>
            </a:r>
          </a:p>
        </p:txBody>
      </p:sp>
      <p:sp>
        <p:nvSpPr>
          <p:cNvPr id="14" name="Title 13">
            <a:extLst>
              <a:ext uri="{FF2B5EF4-FFF2-40B4-BE49-F238E27FC236}">
                <a16:creationId xmlns:a16="http://schemas.microsoft.com/office/drawing/2014/main" id="{235911F2-9CE7-47EB-BB10-ADDC01878BE7}"/>
              </a:ext>
            </a:extLst>
          </p:cNvPr>
          <p:cNvSpPr>
            <a:spLocks noGrp="1"/>
          </p:cNvSpPr>
          <p:nvPr>
            <p:ph type="title"/>
          </p:nvPr>
        </p:nvSpPr>
        <p:spPr/>
        <p:txBody>
          <a:bodyPr/>
          <a:lstStyle/>
          <a:p>
            <a:r>
              <a:rPr lang="en-US" dirty="0"/>
              <a:t>Multiple chart slide</a:t>
            </a:r>
          </a:p>
        </p:txBody>
      </p:sp>
      <p:sp>
        <p:nvSpPr>
          <p:cNvPr id="17" name="TextBox 16"/>
          <p:cNvSpPr txBox="1"/>
          <p:nvPr/>
        </p:nvSpPr>
        <p:spPr bwMode="gray">
          <a:xfrm>
            <a:off x="2544690" y="3143936"/>
            <a:ext cx="1428760" cy="415498"/>
          </a:xfrm>
          <a:prstGeom prst="rect">
            <a:avLst/>
          </a:prstGeom>
          <a:noFill/>
        </p:spPr>
        <p:txBody>
          <a:bodyPr wrap="square" lIns="0" tIns="0" rIns="0" bIns="0" rtlCol="0" anchor="ctr">
            <a:spAutoFit/>
          </a:bodyPr>
          <a:lstStyle/>
          <a:p>
            <a:pPr algn="ctr"/>
            <a:r>
              <a:rPr lang="en-US" sz="2700" dirty="0">
                <a:solidFill>
                  <a:schemeClr val="accent1"/>
                </a:solidFill>
              </a:rPr>
              <a:t>21%</a:t>
            </a:r>
          </a:p>
        </p:txBody>
      </p:sp>
      <p:graphicFrame>
        <p:nvGraphicFramePr>
          <p:cNvPr id="4" name="Object 3" hidden="1"/>
          <p:cNvGraphicFramePr>
            <a:graphicFrameLocks noChangeAspect="1"/>
          </p:cNvGraphicFramePr>
          <p:nvPr>
            <p:custDataLst>
              <p:tags r:id="rId1"/>
            </p:custDataLst>
          </p:nvPr>
        </p:nvGraphicFramePr>
        <p:xfrm>
          <a:off x="1525590" y="-855662"/>
          <a:ext cx="1587" cy="1587"/>
        </p:xfrm>
        <a:graphic>
          <a:graphicData uri="http://schemas.openxmlformats.org/presentationml/2006/ole">
            <mc:AlternateContent xmlns:mc="http://schemas.openxmlformats.org/markup-compatibility/2006">
              <mc:Choice xmlns:v="urn:schemas-microsoft-com:vml" Requires="v">
                <p:oleObj name="think-cell Slide" r:id="rId8" imgW="270" imgH="270" progId="TCLayout.ActiveDocument.1">
                  <p:embed/>
                </p:oleObj>
              </mc:Choice>
              <mc:Fallback>
                <p:oleObj name="think-cell Slide" r:id="rId8" imgW="270" imgH="270" progId="TCLayout.ActiveDocument.1">
                  <p:embed/>
                  <p:pic>
                    <p:nvPicPr>
                      <p:cNvPr id="4" name="Object 3" hidden="1"/>
                      <p:cNvPicPr/>
                      <p:nvPr/>
                    </p:nvPicPr>
                    <p:blipFill>
                      <a:blip r:embed="rId9"/>
                      <a:stretch>
                        <a:fillRect/>
                      </a:stretch>
                    </p:blipFill>
                    <p:spPr>
                      <a:xfrm>
                        <a:off x="1525590" y="-855662"/>
                        <a:ext cx="1587" cy="1587"/>
                      </a:xfrm>
                      <a:prstGeom prst="rect">
                        <a:avLst/>
                      </a:prstGeom>
                    </p:spPr>
                  </p:pic>
                </p:oleObj>
              </mc:Fallback>
            </mc:AlternateContent>
          </a:graphicData>
        </a:graphic>
      </p:graphicFrame>
      <p:sp>
        <p:nvSpPr>
          <p:cNvPr id="18" name="TextBox 17"/>
          <p:cNvSpPr txBox="1"/>
          <p:nvPr/>
        </p:nvSpPr>
        <p:spPr bwMode="gray">
          <a:xfrm>
            <a:off x="5381621" y="3143936"/>
            <a:ext cx="1428760" cy="415498"/>
          </a:xfrm>
          <a:prstGeom prst="rect">
            <a:avLst/>
          </a:prstGeom>
          <a:noFill/>
        </p:spPr>
        <p:txBody>
          <a:bodyPr wrap="square" lIns="0" tIns="0" rIns="0" bIns="0" rtlCol="0" anchor="ctr">
            <a:spAutoFit/>
          </a:bodyPr>
          <a:lstStyle/>
          <a:p>
            <a:pPr algn="ctr"/>
            <a:r>
              <a:rPr lang="en-US" sz="2700" dirty="0">
                <a:solidFill>
                  <a:schemeClr val="accent2"/>
                </a:solidFill>
              </a:rPr>
              <a:t>27%</a:t>
            </a:r>
          </a:p>
        </p:txBody>
      </p:sp>
      <p:sp>
        <p:nvSpPr>
          <p:cNvPr id="19" name="TextBox 18"/>
          <p:cNvSpPr txBox="1"/>
          <p:nvPr/>
        </p:nvSpPr>
        <p:spPr bwMode="gray">
          <a:xfrm>
            <a:off x="8232315" y="3143936"/>
            <a:ext cx="1428760" cy="415498"/>
          </a:xfrm>
          <a:prstGeom prst="rect">
            <a:avLst/>
          </a:prstGeom>
          <a:noFill/>
        </p:spPr>
        <p:txBody>
          <a:bodyPr wrap="square" lIns="0" tIns="0" rIns="0" bIns="0" rtlCol="0" anchor="ctr">
            <a:spAutoFit/>
          </a:bodyPr>
          <a:lstStyle/>
          <a:p>
            <a:pPr algn="ctr"/>
            <a:r>
              <a:rPr lang="en-US" sz="2700" dirty="0">
                <a:solidFill>
                  <a:schemeClr val="accent3"/>
                </a:solidFill>
              </a:rPr>
              <a:t>15%</a:t>
            </a:r>
          </a:p>
        </p:txBody>
      </p:sp>
    </p:spTree>
    <p:extLst>
      <p:ext uri="{BB962C8B-B14F-4D97-AF65-F5344CB8AC3E}">
        <p14:creationId xmlns:p14="http://schemas.microsoft.com/office/powerpoint/2010/main" val="14832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Chart Placeholder 58"/>
          <p:cNvGraphicFramePr>
            <a:graphicFrameLocks noGrp="1"/>
          </p:cNvGraphicFramePr>
          <p:nvPr>
            <p:ph type="chart" sz="quarter" idx="21"/>
          </p:nvPr>
        </p:nvGraphicFramePr>
        <p:xfrm>
          <a:off x="6256338" y="2138363"/>
          <a:ext cx="5480050" cy="398303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22"/>
          </p:nvPr>
        </p:nvSpPr>
        <p:spPr/>
        <p:txBody>
          <a:bodyPr>
            <a:normAutofit/>
          </a:bodyPr>
          <a:lstStyle/>
          <a:p>
            <a:r>
              <a:rPr lang="en-US" noProof="0" dirty="0"/>
              <a:t>Chart title</a:t>
            </a:r>
          </a:p>
        </p:txBody>
      </p:sp>
      <p:sp>
        <p:nvSpPr>
          <p:cNvPr id="4" name="Text Placeholder 3">
            <a:extLst>
              <a:ext uri="{FF2B5EF4-FFF2-40B4-BE49-F238E27FC236}">
                <a16:creationId xmlns:a16="http://schemas.microsoft.com/office/drawing/2014/main" id="{9CC786F7-A8AC-460A-8525-E21FAE8634BE}"/>
              </a:ext>
            </a:extLst>
          </p:cNvPr>
          <p:cNvSpPr>
            <a:spLocks noGrp="1"/>
          </p:cNvSpPr>
          <p:nvPr>
            <p:ph type="body" sz="quarter" idx="23"/>
          </p:nvPr>
        </p:nvSpPr>
        <p:spPr/>
        <p:txBody>
          <a:bodyPr/>
          <a:lstStyle/>
          <a:p>
            <a:r>
              <a:rPr lang="en-US" dirty="0"/>
              <a:t>Source:</a:t>
            </a:r>
          </a:p>
          <a:p>
            <a:r>
              <a:rPr lang="en-US" dirty="0"/>
              <a:t>Note:</a:t>
            </a:r>
          </a:p>
        </p:txBody>
      </p:sp>
      <p:sp>
        <p:nvSpPr>
          <p:cNvPr id="14" name="Text Placeholder 13"/>
          <p:cNvSpPr>
            <a:spLocks noGrp="1"/>
          </p:cNvSpPr>
          <p:nvPr>
            <p:ph type="body" sz="quarter" idx="13"/>
          </p:nvPr>
        </p:nvSpPr>
        <p:spPr/>
        <p:txBody>
          <a:bodyPr/>
          <a:lstStyle/>
          <a:p>
            <a:r>
              <a:rPr lang="en-US" noProof="0" dirty="0">
                <a:latin typeface="+mj-lt"/>
              </a:rPr>
              <a:t>Page subtitle</a:t>
            </a:r>
          </a:p>
        </p:txBody>
      </p:sp>
      <p:sp>
        <p:nvSpPr>
          <p:cNvPr id="2" name="Title 1"/>
          <p:cNvSpPr>
            <a:spLocks noGrp="1"/>
          </p:cNvSpPr>
          <p:nvPr>
            <p:ph type="title"/>
          </p:nvPr>
        </p:nvSpPr>
        <p:spPr/>
        <p:txBody>
          <a:bodyPr/>
          <a:lstStyle/>
          <a:p>
            <a:r>
              <a:rPr lang="en-US" noProof="0" dirty="0"/>
              <a:t>Text and stacked bar chart</a:t>
            </a:r>
            <a:br>
              <a:rPr lang="en-US" noProof="0" dirty="0"/>
            </a:br>
            <a:endParaRPr lang="en-US" noProof="0" dirty="0"/>
          </a:p>
        </p:txBody>
      </p:sp>
      <p:sp>
        <p:nvSpPr>
          <p:cNvPr id="5" name="Content Placeholder 4"/>
          <p:cNvSpPr>
            <a:spLocks noGrp="1"/>
          </p:cNvSpPr>
          <p:nvPr>
            <p:ph sz="quarter" idx="10"/>
          </p:nvPr>
        </p:nvSpPr>
        <p:spPr/>
        <p:txBody>
          <a:bodyPr>
            <a:normAutofit/>
          </a:bodyPr>
          <a:lstStyle/>
          <a:p>
            <a:pPr lvl="1"/>
            <a:r>
              <a:rPr lang="en-US" dirty="0"/>
              <a:t>This is a bullet level 1. This is dummy text it is not here to be read</a:t>
            </a:r>
          </a:p>
          <a:p>
            <a:pPr lvl="1"/>
            <a:r>
              <a:rPr lang="en-US" dirty="0"/>
              <a:t>This is a bullet level 1. This is dummy text it is not here to be read</a:t>
            </a:r>
          </a:p>
          <a:p>
            <a:pPr lvl="1"/>
            <a:r>
              <a:rPr lang="en-US" dirty="0"/>
              <a:t>This is a bullet level 1. This is dummy text it is not here to be read</a:t>
            </a:r>
          </a:p>
          <a:p>
            <a:pPr lvl="2"/>
            <a:r>
              <a:rPr lang="en-US" dirty="0"/>
              <a:t>This is a bullet level 2</a:t>
            </a:r>
          </a:p>
          <a:p>
            <a:pPr lvl="2"/>
            <a:r>
              <a:rPr lang="en-US" dirty="0"/>
              <a:t>This is a bullet level 2</a:t>
            </a:r>
          </a:p>
          <a:p>
            <a:pPr lvl="2"/>
            <a:r>
              <a:rPr lang="en-US" dirty="0"/>
              <a:t>This is a bullet level 2</a:t>
            </a:r>
          </a:p>
          <a:p>
            <a:endParaRPr lang="en-US" dirty="0"/>
          </a:p>
        </p:txBody>
      </p:sp>
    </p:spTree>
    <p:extLst>
      <p:ext uri="{BB962C8B-B14F-4D97-AF65-F5344CB8AC3E}">
        <p14:creationId xmlns:p14="http://schemas.microsoft.com/office/powerpoint/2010/main" val="290580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22"/>
          </p:nvPr>
        </p:nvSpPr>
        <p:spPr/>
        <p:txBody>
          <a:bodyPr>
            <a:normAutofit/>
          </a:bodyPr>
          <a:lstStyle/>
          <a:p>
            <a:r>
              <a:rPr lang="en-US" noProof="0" dirty="0"/>
              <a:t>Chart title</a:t>
            </a:r>
          </a:p>
        </p:txBody>
      </p:sp>
      <p:sp>
        <p:nvSpPr>
          <p:cNvPr id="4" name="Text Placeholder 3"/>
          <p:cNvSpPr>
            <a:spLocks noGrp="1"/>
          </p:cNvSpPr>
          <p:nvPr>
            <p:ph type="body" sz="quarter" idx="23"/>
          </p:nvPr>
        </p:nvSpPr>
        <p:spPr/>
        <p:txBody>
          <a:bodyPr/>
          <a:lstStyle/>
          <a:p>
            <a:r>
              <a:rPr lang="en-US" sz="800" noProof="0" dirty="0">
                <a:latin typeface="+mj-lt"/>
              </a:rPr>
              <a:t>Source:</a:t>
            </a:r>
          </a:p>
          <a:p>
            <a:r>
              <a:rPr lang="en-US" sz="800" dirty="0">
                <a:latin typeface="+mj-lt"/>
              </a:rPr>
              <a:t>Note:</a:t>
            </a:r>
            <a:endParaRPr lang="en-US" sz="800" noProof="0" dirty="0">
              <a:latin typeface="+mj-lt"/>
            </a:endParaRPr>
          </a:p>
        </p:txBody>
      </p:sp>
      <p:graphicFrame>
        <p:nvGraphicFramePr>
          <p:cNvPr id="37" name="Chart Placeholder 36"/>
          <p:cNvGraphicFramePr>
            <a:graphicFrameLocks noGrp="1"/>
          </p:cNvGraphicFramePr>
          <p:nvPr>
            <p:ph type="chart" sz="quarter" idx="24"/>
          </p:nvPr>
        </p:nvGraphicFramePr>
        <p:xfrm>
          <a:off x="460375" y="2125663"/>
          <a:ext cx="5480050"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33" name="Text Placeholder 32"/>
          <p:cNvSpPr>
            <a:spLocks noGrp="1"/>
          </p:cNvSpPr>
          <p:nvPr>
            <p:ph type="body" sz="quarter" idx="25"/>
          </p:nvPr>
        </p:nvSpPr>
        <p:spPr/>
        <p:txBody>
          <a:bodyPr/>
          <a:lstStyle/>
          <a:p>
            <a:r>
              <a:rPr lang="en-US" noProof="0" dirty="0"/>
              <a:t>Chart title</a:t>
            </a:r>
          </a:p>
        </p:txBody>
      </p:sp>
      <p:graphicFrame>
        <p:nvGraphicFramePr>
          <p:cNvPr id="43" name="Chart Placeholder 42"/>
          <p:cNvGraphicFramePr>
            <a:graphicFrameLocks noGrp="1"/>
          </p:cNvGraphicFramePr>
          <p:nvPr>
            <p:ph type="chart" sz="quarter" idx="26"/>
          </p:nvPr>
        </p:nvGraphicFramePr>
        <p:xfrm>
          <a:off x="6248400" y="2125663"/>
          <a:ext cx="5486400" cy="399573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 Placeholder 5"/>
          <p:cNvSpPr>
            <a:spLocks noGrp="1"/>
          </p:cNvSpPr>
          <p:nvPr>
            <p:ph type="body" sz="quarter" idx="13"/>
          </p:nvPr>
        </p:nvSpPr>
        <p:spPr/>
        <p:txBody>
          <a:bodyPr/>
          <a:lstStyle/>
          <a:p>
            <a:r>
              <a:rPr lang="en-US" noProof="0" dirty="0">
                <a:latin typeface="+mj-lt"/>
              </a:rPr>
              <a:t>Highlight one segment color format (units)</a:t>
            </a:r>
          </a:p>
        </p:txBody>
      </p:sp>
      <p:sp>
        <p:nvSpPr>
          <p:cNvPr id="2" name="Title 1"/>
          <p:cNvSpPr>
            <a:spLocks noGrp="1"/>
          </p:cNvSpPr>
          <p:nvPr>
            <p:ph type="title"/>
          </p:nvPr>
        </p:nvSpPr>
        <p:spPr/>
        <p:txBody>
          <a:bodyPr/>
          <a:lstStyle/>
          <a:p>
            <a:r>
              <a:rPr lang="en-US" noProof="0" dirty="0"/>
              <a:t>Two stacked bar charts</a:t>
            </a:r>
          </a:p>
        </p:txBody>
      </p:sp>
    </p:spTree>
    <p:extLst>
      <p:ext uri="{BB962C8B-B14F-4D97-AF65-F5344CB8AC3E}">
        <p14:creationId xmlns:p14="http://schemas.microsoft.com/office/powerpoint/2010/main" val="349136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Placeholder 25"/>
          <p:cNvGraphicFramePr>
            <a:graphicFrameLocks noGrp="1"/>
          </p:cNvGraphicFramePr>
          <p:nvPr>
            <p:ph type="chart" sz="quarter" idx="21"/>
          </p:nvPr>
        </p:nvGraphicFramePr>
        <p:xfrm>
          <a:off x="6256338" y="2138363"/>
          <a:ext cx="5480050" cy="398303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F92ED516-4522-49D7-8420-ABBDDF1B1ABE}"/>
              </a:ext>
            </a:extLst>
          </p:cNvPr>
          <p:cNvSpPr>
            <a:spLocks noGrp="1"/>
          </p:cNvSpPr>
          <p:nvPr>
            <p:ph type="body" sz="quarter" idx="22"/>
          </p:nvPr>
        </p:nvSpPr>
        <p:spPr/>
        <p:txBody>
          <a:bodyPr/>
          <a:lstStyle/>
          <a:p>
            <a:r>
              <a:rPr lang="en-US" dirty="0"/>
              <a:t>Chart title</a:t>
            </a:r>
          </a:p>
        </p:txBody>
      </p:sp>
      <p:sp>
        <p:nvSpPr>
          <p:cNvPr id="36" name="Text Placeholder 35"/>
          <p:cNvSpPr>
            <a:spLocks noGrp="1"/>
          </p:cNvSpPr>
          <p:nvPr>
            <p:ph type="body" sz="quarter" idx="23"/>
          </p:nvPr>
        </p:nvSpPr>
        <p:spPr/>
        <p:txBody>
          <a:bodyPr/>
          <a:lstStyle/>
          <a:p>
            <a:r>
              <a:rPr lang="en-US" noProof="0" dirty="0"/>
              <a:t>Source:</a:t>
            </a:r>
          </a:p>
          <a:p>
            <a:r>
              <a:rPr lang="en-US" dirty="0"/>
              <a:t>Note:</a:t>
            </a:r>
            <a:endParaRPr lang="en-US" noProof="0" dirty="0"/>
          </a:p>
        </p:txBody>
      </p:sp>
      <p:sp>
        <p:nvSpPr>
          <p:cNvPr id="12" name="Text Placeholder 11"/>
          <p:cNvSpPr>
            <a:spLocks noGrp="1"/>
          </p:cNvSpPr>
          <p:nvPr>
            <p:ph type="body" sz="quarter" idx="13"/>
          </p:nvPr>
        </p:nvSpPr>
        <p:spPr/>
        <p:txBody>
          <a:bodyPr/>
          <a:lstStyle/>
          <a:p>
            <a:r>
              <a:rPr lang="en-US" noProof="0" dirty="0">
                <a:latin typeface="+mj-lt"/>
              </a:rPr>
              <a:t>Page subtitle</a:t>
            </a:r>
          </a:p>
        </p:txBody>
      </p:sp>
      <p:sp>
        <p:nvSpPr>
          <p:cNvPr id="2" name="Title 1"/>
          <p:cNvSpPr>
            <a:spLocks noGrp="1"/>
          </p:cNvSpPr>
          <p:nvPr>
            <p:ph type="title"/>
          </p:nvPr>
        </p:nvSpPr>
        <p:spPr/>
        <p:txBody>
          <a:bodyPr/>
          <a:lstStyle/>
          <a:p>
            <a:r>
              <a:rPr lang="en-US" noProof="0" dirty="0"/>
              <a:t>Bar chart with infographics</a:t>
            </a:r>
          </a:p>
        </p:txBody>
      </p:sp>
      <p:sp>
        <p:nvSpPr>
          <p:cNvPr id="5" name="Content Placeholder 4"/>
          <p:cNvSpPr>
            <a:spLocks noGrp="1"/>
          </p:cNvSpPr>
          <p:nvPr>
            <p:ph sz="quarter" idx="10"/>
          </p:nvPr>
        </p:nvSpPr>
        <p:spPr/>
        <p:txBody>
          <a:bodyPr>
            <a:normAutofit/>
          </a:bodyPr>
          <a:lstStyle/>
          <a:p>
            <a:r>
              <a:rPr lang="en-US" dirty="0"/>
              <a:t>This is text level 1 this is dummy text it is not here to be read</a:t>
            </a:r>
          </a:p>
          <a:p>
            <a:r>
              <a:rPr lang="en-US" dirty="0"/>
              <a:t>This is text level 1 this is dummy text it is not here to be read</a:t>
            </a:r>
          </a:p>
          <a:p>
            <a:r>
              <a:rPr lang="en-US" dirty="0"/>
              <a:t>This is text level 1 this is dummy text it is not here to be read</a:t>
            </a:r>
          </a:p>
          <a:p>
            <a:pPr lvl="1"/>
            <a:r>
              <a:rPr lang="en-US" dirty="0"/>
              <a:t>This is bullet level 1</a:t>
            </a:r>
          </a:p>
          <a:p>
            <a:pPr lvl="1"/>
            <a:r>
              <a:rPr lang="en-US" dirty="0"/>
              <a:t>This is bullet level 1</a:t>
            </a:r>
          </a:p>
          <a:p>
            <a:pPr lvl="1"/>
            <a:r>
              <a:rPr lang="en-US" dirty="0"/>
              <a:t>This is bullet level 1</a:t>
            </a:r>
          </a:p>
          <a:p>
            <a:endParaRPr lang="en-US" dirty="0"/>
          </a:p>
        </p:txBody>
      </p:sp>
      <p:cxnSp>
        <p:nvCxnSpPr>
          <p:cNvPr id="18" name="Straight Connector 17"/>
          <p:cNvCxnSpPr>
            <a:stCxn id="51" idx="14"/>
          </p:cNvCxnSpPr>
          <p:nvPr/>
        </p:nvCxnSpPr>
        <p:spPr bwMode="gray">
          <a:xfrm>
            <a:off x="9006255" y="2803047"/>
            <a:ext cx="0" cy="28163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flipH="1">
            <a:off x="11168064" y="2799701"/>
            <a:ext cx="0" cy="11631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flipH="1">
            <a:off x="10101343" y="2799702"/>
            <a:ext cx="0" cy="404533"/>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9" idx="2"/>
          </p:cNvCxnSpPr>
          <p:nvPr/>
        </p:nvCxnSpPr>
        <p:spPr bwMode="gray">
          <a:xfrm>
            <a:off x="7908979" y="2803048"/>
            <a:ext cx="0" cy="59692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6" idx="27"/>
          </p:cNvCxnSpPr>
          <p:nvPr/>
        </p:nvCxnSpPr>
        <p:spPr bwMode="gray">
          <a:xfrm flipH="1">
            <a:off x="6779379" y="2803048"/>
            <a:ext cx="794" cy="86499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9" name="Freeform 337"/>
          <p:cNvSpPr>
            <a:spLocks noChangeAspect="1" noEditPoints="1"/>
          </p:cNvSpPr>
          <p:nvPr/>
        </p:nvSpPr>
        <p:spPr bwMode="auto">
          <a:xfrm>
            <a:off x="7692979" y="2371047"/>
            <a:ext cx="432000" cy="432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5 w 512"/>
              <a:gd name="T11" fmla="*/ 238 h 512"/>
              <a:gd name="T12" fmla="*/ 405 w 512"/>
              <a:gd name="T13" fmla="*/ 245 h 512"/>
              <a:gd name="T14" fmla="*/ 384 w 512"/>
              <a:gd name="T15" fmla="*/ 245 h 512"/>
              <a:gd name="T16" fmla="*/ 384 w 512"/>
              <a:gd name="T17" fmla="*/ 384 h 512"/>
              <a:gd name="T18" fmla="*/ 373 w 512"/>
              <a:gd name="T19" fmla="*/ 394 h 512"/>
              <a:gd name="T20" fmla="*/ 277 w 512"/>
              <a:gd name="T21" fmla="*/ 394 h 512"/>
              <a:gd name="T22" fmla="*/ 266 w 512"/>
              <a:gd name="T23" fmla="*/ 384 h 512"/>
              <a:gd name="T24" fmla="*/ 266 w 512"/>
              <a:gd name="T25" fmla="*/ 330 h 512"/>
              <a:gd name="T26" fmla="*/ 245 w 512"/>
              <a:gd name="T27" fmla="*/ 330 h 512"/>
              <a:gd name="T28" fmla="*/ 245 w 512"/>
              <a:gd name="T29" fmla="*/ 384 h 512"/>
              <a:gd name="T30" fmla="*/ 234 w 512"/>
              <a:gd name="T31" fmla="*/ 394 h 512"/>
              <a:gd name="T32" fmla="*/ 138 w 512"/>
              <a:gd name="T33" fmla="*/ 394 h 512"/>
              <a:gd name="T34" fmla="*/ 128 w 512"/>
              <a:gd name="T35" fmla="*/ 384 h 512"/>
              <a:gd name="T36" fmla="*/ 128 w 512"/>
              <a:gd name="T37" fmla="*/ 245 h 512"/>
              <a:gd name="T38" fmla="*/ 106 w 512"/>
              <a:gd name="T39" fmla="*/ 245 h 512"/>
              <a:gd name="T40" fmla="*/ 96 w 512"/>
              <a:gd name="T41" fmla="*/ 238 h 512"/>
              <a:gd name="T42" fmla="*/ 99 w 512"/>
              <a:gd name="T43" fmla="*/ 226 h 512"/>
              <a:gd name="T44" fmla="*/ 249 w 512"/>
              <a:gd name="T45" fmla="*/ 98 h 512"/>
              <a:gd name="T46" fmla="*/ 263 w 512"/>
              <a:gd name="T47" fmla="*/ 98 h 512"/>
              <a:gd name="T48" fmla="*/ 412 w 512"/>
              <a:gd name="T49" fmla="*/ 226 h 512"/>
              <a:gd name="T50" fmla="*/ 415 w 512"/>
              <a:gd name="T51" fmla="*/ 238 h 512"/>
              <a:gd name="T52" fmla="*/ 256 w 512"/>
              <a:gd name="T53" fmla="*/ 120 h 512"/>
              <a:gd name="T54" fmla="*/ 376 w 512"/>
              <a:gd name="T55" fmla="*/ 224 h 512"/>
              <a:gd name="T56" fmla="*/ 373 w 512"/>
              <a:gd name="T57" fmla="*/ 224 h 512"/>
              <a:gd name="T58" fmla="*/ 362 w 512"/>
              <a:gd name="T59" fmla="*/ 234 h 512"/>
              <a:gd name="T60" fmla="*/ 362 w 512"/>
              <a:gd name="T61" fmla="*/ 373 h 512"/>
              <a:gd name="T62" fmla="*/ 288 w 512"/>
              <a:gd name="T63" fmla="*/ 373 h 512"/>
              <a:gd name="T64" fmla="*/ 288 w 512"/>
              <a:gd name="T65" fmla="*/ 320 h 512"/>
              <a:gd name="T66" fmla="*/ 277 w 512"/>
              <a:gd name="T67" fmla="*/ 309 h 512"/>
              <a:gd name="T68" fmla="*/ 234 w 512"/>
              <a:gd name="T69" fmla="*/ 309 h 512"/>
              <a:gd name="T70" fmla="*/ 224 w 512"/>
              <a:gd name="T71" fmla="*/ 320 h 512"/>
              <a:gd name="T72" fmla="*/ 224 w 512"/>
              <a:gd name="T73" fmla="*/ 373 h 512"/>
              <a:gd name="T74" fmla="*/ 149 w 512"/>
              <a:gd name="T75" fmla="*/ 373 h 512"/>
              <a:gd name="T76" fmla="*/ 149 w 512"/>
              <a:gd name="T77" fmla="*/ 234 h 512"/>
              <a:gd name="T78" fmla="*/ 138 w 512"/>
              <a:gd name="T79" fmla="*/ 224 h 512"/>
              <a:gd name="T80" fmla="*/ 135 w 512"/>
              <a:gd name="T81" fmla="*/ 224 h 512"/>
              <a:gd name="T82" fmla="*/ 256 w 512"/>
              <a:gd name="T83" fmla="*/ 12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38"/>
                </a:moveTo>
                <a:cubicBezTo>
                  <a:pt x="413" y="242"/>
                  <a:pt x="409" y="245"/>
                  <a:pt x="405" y="245"/>
                </a:cubicBezTo>
                <a:cubicBezTo>
                  <a:pt x="384" y="245"/>
                  <a:pt x="384" y="245"/>
                  <a:pt x="384" y="245"/>
                </a:cubicBezTo>
                <a:cubicBezTo>
                  <a:pt x="384" y="384"/>
                  <a:pt x="384" y="384"/>
                  <a:pt x="384" y="384"/>
                </a:cubicBezTo>
                <a:cubicBezTo>
                  <a:pt x="384" y="390"/>
                  <a:pt x="379" y="394"/>
                  <a:pt x="373" y="394"/>
                </a:cubicBezTo>
                <a:cubicBezTo>
                  <a:pt x="277" y="394"/>
                  <a:pt x="277" y="394"/>
                  <a:pt x="277" y="394"/>
                </a:cubicBezTo>
                <a:cubicBezTo>
                  <a:pt x="271" y="394"/>
                  <a:pt x="266" y="390"/>
                  <a:pt x="266" y="384"/>
                </a:cubicBezTo>
                <a:cubicBezTo>
                  <a:pt x="266" y="330"/>
                  <a:pt x="266" y="330"/>
                  <a:pt x="266" y="330"/>
                </a:cubicBezTo>
                <a:cubicBezTo>
                  <a:pt x="245" y="330"/>
                  <a:pt x="245" y="330"/>
                  <a:pt x="245" y="330"/>
                </a:cubicBezTo>
                <a:cubicBezTo>
                  <a:pt x="245" y="384"/>
                  <a:pt x="245" y="384"/>
                  <a:pt x="245" y="384"/>
                </a:cubicBezTo>
                <a:cubicBezTo>
                  <a:pt x="245" y="390"/>
                  <a:pt x="240" y="394"/>
                  <a:pt x="234" y="394"/>
                </a:cubicBezTo>
                <a:cubicBezTo>
                  <a:pt x="138" y="394"/>
                  <a:pt x="138" y="394"/>
                  <a:pt x="138" y="394"/>
                </a:cubicBezTo>
                <a:cubicBezTo>
                  <a:pt x="132" y="394"/>
                  <a:pt x="128" y="390"/>
                  <a:pt x="128" y="384"/>
                </a:cubicBezTo>
                <a:cubicBezTo>
                  <a:pt x="128" y="245"/>
                  <a:pt x="128" y="245"/>
                  <a:pt x="128" y="245"/>
                </a:cubicBezTo>
                <a:cubicBezTo>
                  <a:pt x="106" y="245"/>
                  <a:pt x="106" y="245"/>
                  <a:pt x="106" y="245"/>
                </a:cubicBezTo>
                <a:cubicBezTo>
                  <a:pt x="102" y="245"/>
                  <a:pt x="98" y="242"/>
                  <a:pt x="96" y="238"/>
                </a:cubicBezTo>
                <a:cubicBezTo>
                  <a:pt x="95" y="234"/>
                  <a:pt x="96" y="229"/>
                  <a:pt x="99" y="226"/>
                </a:cubicBezTo>
                <a:cubicBezTo>
                  <a:pt x="249" y="98"/>
                  <a:pt x="249" y="98"/>
                  <a:pt x="249" y="98"/>
                </a:cubicBezTo>
                <a:cubicBezTo>
                  <a:pt x="253" y="95"/>
                  <a:pt x="259" y="95"/>
                  <a:pt x="263" y="98"/>
                </a:cubicBezTo>
                <a:cubicBezTo>
                  <a:pt x="412" y="226"/>
                  <a:pt x="412" y="226"/>
                  <a:pt x="412" y="226"/>
                </a:cubicBezTo>
                <a:cubicBezTo>
                  <a:pt x="415" y="229"/>
                  <a:pt x="417" y="234"/>
                  <a:pt x="415" y="238"/>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50" name="Freeform 997"/>
          <p:cNvSpPr>
            <a:spLocks noChangeAspect="1" noEditPoints="1"/>
          </p:cNvSpPr>
          <p:nvPr/>
        </p:nvSpPr>
        <p:spPr bwMode="auto">
          <a:xfrm>
            <a:off x="9887540" y="2371047"/>
            <a:ext cx="432000" cy="432000"/>
          </a:xfrm>
          <a:custGeom>
            <a:avLst/>
            <a:gdLst>
              <a:gd name="T0" fmla="*/ 394 w 512"/>
              <a:gd name="T1" fmla="*/ 280 h 512"/>
              <a:gd name="T2" fmla="*/ 365 w 512"/>
              <a:gd name="T3" fmla="*/ 309 h 512"/>
              <a:gd name="T4" fmla="*/ 167 w 512"/>
              <a:gd name="T5" fmla="*/ 309 h 512"/>
              <a:gd name="T6" fmla="*/ 117 w 512"/>
              <a:gd name="T7" fmla="*/ 259 h 512"/>
              <a:gd name="T8" fmla="*/ 167 w 512"/>
              <a:gd name="T9" fmla="*/ 210 h 512"/>
              <a:gd name="T10" fmla="*/ 189 w 512"/>
              <a:gd name="T11" fmla="*/ 217 h 512"/>
              <a:gd name="T12" fmla="*/ 199 w 512"/>
              <a:gd name="T13" fmla="*/ 221 h 512"/>
              <a:gd name="T14" fmla="*/ 208 w 512"/>
              <a:gd name="T15" fmla="*/ 213 h 512"/>
              <a:gd name="T16" fmla="*/ 208 w 512"/>
              <a:gd name="T17" fmla="*/ 211 h 512"/>
              <a:gd name="T18" fmla="*/ 210 w 512"/>
              <a:gd name="T19" fmla="*/ 206 h 512"/>
              <a:gd name="T20" fmla="*/ 277 w 512"/>
              <a:gd name="T21" fmla="*/ 160 h 512"/>
              <a:gd name="T22" fmla="*/ 347 w 512"/>
              <a:gd name="T23" fmla="*/ 230 h 512"/>
              <a:gd name="T24" fmla="*/ 347 w 512"/>
              <a:gd name="T25" fmla="*/ 234 h 512"/>
              <a:gd name="T26" fmla="*/ 347 w 512"/>
              <a:gd name="T27" fmla="*/ 239 h 512"/>
              <a:gd name="T28" fmla="*/ 350 w 512"/>
              <a:gd name="T29" fmla="*/ 249 h 512"/>
              <a:gd name="T30" fmla="*/ 361 w 512"/>
              <a:gd name="T31" fmla="*/ 251 h 512"/>
              <a:gd name="T32" fmla="*/ 363 w 512"/>
              <a:gd name="T33" fmla="*/ 250 h 512"/>
              <a:gd name="T34" fmla="*/ 365 w 512"/>
              <a:gd name="T35" fmla="*/ 250 h 512"/>
              <a:gd name="T36" fmla="*/ 394 w 512"/>
              <a:gd name="T37" fmla="*/ 280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416 w 512"/>
              <a:gd name="T49" fmla="*/ 280 h 512"/>
              <a:gd name="T50" fmla="*/ 369 w 512"/>
              <a:gd name="T51" fmla="*/ 229 h 512"/>
              <a:gd name="T52" fmla="*/ 277 w 512"/>
              <a:gd name="T53" fmla="*/ 138 h 512"/>
              <a:gd name="T54" fmla="*/ 192 w 512"/>
              <a:gd name="T55" fmla="*/ 194 h 512"/>
              <a:gd name="T56" fmla="*/ 167 w 512"/>
              <a:gd name="T57" fmla="*/ 189 h 512"/>
              <a:gd name="T58" fmla="*/ 96 w 512"/>
              <a:gd name="T59" fmla="*/ 259 h 512"/>
              <a:gd name="T60" fmla="*/ 167 w 512"/>
              <a:gd name="T61" fmla="*/ 330 h 512"/>
              <a:gd name="T62" fmla="*/ 365 w 512"/>
              <a:gd name="T63" fmla="*/ 330 h 512"/>
              <a:gd name="T64" fmla="*/ 416 w 512"/>
              <a:gd name="T65" fmla="*/ 28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94" y="280"/>
                </a:moveTo>
                <a:cubicBezTo>
                  <a:pt x="394" y="296"/>
                  <a:pt x="381" y="309"/>
                  <a:pt x="365" y="309"/>
                </a:cubicBezTo>
                <a:cubicBezTo>
                  <a:pt x="167" y="309"/>
                  <a:pt x="167" y="309"/>
                  <a:pt x="167" y="309"/>
                </a:cubicBezTo>
                <a:cubicBezTo>
                  <a:pt x="139" y="309"/>
                  <a:pt x="117" y="287"/>
                  <a:pt x="117" y="259"/>
                </a:cubicBezTo>
                <a:cubicBezTo>
                  <a:pt x="117" y="232"/>
                  <a:pt x="139" y="210"/>
                  <a:pt x="167" y="210"/>
                </a:cubicBezTo>
                <a:cubicBezTo>
                  <a:pt x="175" y="210"/>
                  <a:pt x="182" y="212"/>
                  <a:pt x="189" y="217"/>
                </a:cubicBezTo>
                <a:cubicBezTo>
                  <a:pt x="191" y="220"/>
                  <a:pt x="195" y="222"/>
                  <a:pt x="199" y="221"/>
                </a:cubicBezTo>
                <a:cubicBezTo>
                  <a:pt x="204" y="220"/>
                  <a:pt x="207" y="217"/>
                  <a:pt x="208" y="213"/>
                </a:cubicBezTo>
                <a:cubicBezTo>
                  <a:pt x="208" y="211"/>
                  <a:pt x="208" y="211"/>
                  <a:pt x="208" y="211"/>
                </a:cubicBezTo>
                <a:cubicBezTo>
                  <a:pt x="209" y="209"/>
                  <a:pt x="209" y="208"/>
                  <a:pt x="210" y="206"/>
                </a:cubicBezTo>
                <a:cubicBezTo>
                  <a:pt x="220" y="179"/>
                  <a:pt x="248" y="160"/>
                  <a:pt x="277" y="160"/>
                </a:cubicBezTo>
                <a:cubicBezTo>
                  <a:pt x="316" y="160"/>
                  <a:pt x="347" y="191"/>
                  <a:pt x="347" y="230"/>
                </a:cubicBezTo>
                <a:cubicBezTo>
                  <a:pt x="347" y="231"/>
                  <a:pt x="347" y="232"/>
                  <a:pt x="347" y="234"/>
                </a:cubicBezTo>
                <a:cubicBezTo>
                  <a:pt x="347" y="236"/>
                  <a:pt x="347" y="237"/>
                  <a:pt x="347" y="239"/>
                </a:cubicBezTo>
                <a:cubicBezTo>
                  <a:pt x="346" y="243"/>
                  <a:pt x="348" y="247"/>
                  <a:pt x="350" y="249"/>
                </a:cubicBezTo>
                <a:cubicBezTo>
                  <a:pt x="353" y="251"/>
                  <a:pt x="357" y="252"/>
                  <a:pt x="361" y="251"/>
                </a:cubicBezTo>
                <a:cubicBezTo>
                  <a:pt x="362" y="250"/>
                  <a:pt x="363" y="250"/>
                  <a:pt x="363" y="250"/>
                </a:cubicBezTo>
                <a:cubicBezTo>
                  <a:pt x="364" y="250"/>
                  <a:pt x="364" y="250"/>
                  <a:pt x="365" y="250"/>
                </a:cubicBezTo>
                <a:cubicBezTo>
                  <a:pt x="381" y="250"/>
                  <a:pt x="394" y="263"/>
                  <a:pt x="394" y="28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80"/>
                </a:moveTo>
                <a:cubicBezTo>
                  <a:pt x="416" y="253"/>
                  <a:pt x="395" y="231"/>
                  <a:pt x="369" y="229"/>
                </a:cubicBezTo>
                <a:cubicBezTo>
                  <a:pt x="368" y="179"/>
                  <a:pt x="327" y="138"/>
                  <a:pt x="277" y="138"/>
                </a:cubicBezTo>
                <a:cubicBezTo>
                  <a:pt x="240" y="138"/>
                  <a:pt x="206" y="161"/>
                  <a:pt x="192" y="194"/>
                </a:cubicBezTo>
                <a:cubicBezTo>
                  <a:pt x="184" y="190"/>
                  <a:pt x="176" y="189"/>
                  <a:pt x="167" y="189"/>
                </a:cubicBezTo>
                <a:cubicBezTo>
                  <a:pt x="127" y="189"/>
                  <a:pt x="96" y="220"/>
                  <a:pt x="96" y="259"/>
                </a:cubicBezTo>
                <a:cubicBezTo>
                  <a:pt x="96" y="299"/>
                  <a:pt x="127" y="330"/>
                  <a:pt x="167" y="330"/>
                </a:cubicBezTo>
                <a:cubicBezTo>
                  <a:pt x="365" y="330"/>
                  <a:pt x="365" y="330"/>
                  <a:pt x="365" y="330"/>
                </a:cubicBezTo>
                <a:cubicBezTo>
                  <a:pt x="393" y="330"/>
                  <a:pt x="416" y="308"/>
                  <a:pt x="416" y="280"/>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51" name="Freeform 315"/>
          <p:cNvSpPr>
            <a:spLocks noChangeAspect="1" noEditPoints="1"/>
          </p:cNvSpPr>
          <p:nvPr/>
        </p:nvSpPr>
        <p:spPr bwMode="auto">
          <a:xfrm>
            <a:off x="8790255" y="2371047"/>
            <a:ext cx="432000" cy="432000"/>
          </a:xfrm>
          <a:custGeom>
            <a:avLst/>
            <a:gdLst>
              <a:gd name="T0" fmla="*/ 373 w 512"/>
              <a:gd name="T1" fmla="*/ 138 h 512"/>
              <a:gd name="T2" fmla="*/ 298 w 512"/>
              <a:gd name="T3" fmla="*/ 228 h 512"/>
              <a:gd name="T4" fmla="*/ 339 w 512"/>
              <a:gd name="T5" fmla="*/ 369 h 512"/>
              <a:gd name="T6" fmla="*/ 273 w 512"/>
              <a:gd name="T7" fmla="*/ 272 h 512"/>
              <a:gd name="T8" fmla="*/ 256 w 512"/>
              <a:gd name="T9" fmla="*/ 270 h 512"/>
              <a:gd name="T10" fmla="*/ 202 w 512"/>
              <a:gd name="T11" fmla="*/ 333 h 512"/>
              <a:gd name="T12" fmla="*/ 214 w 512"/>
              <a:gd name="T13" fmla="*/ 388 h 512"/>
              <a:gd name="T14" fmla="*/ 176 w 512"/>
              <a:gd name="T15" fmla="*/ 332 h 512"/>
              <a:gd name="T16" fmla="*/ 131 w 512"/>
              <a:gd name="T17" fmla="*/ 290 h 512"/>
              <a:gd name="T18" fmla="*/ 189 w 512"/>
              <a:gd name="T19" fmla="*/ 307 h 512"/>
              <a:gd name="T20" fmla="*/ 244 w 512"/>
              <a:gd name="T21" fmla="*/ 246 h 512"/>
              <a:gd name="T22" fmla="*/ 135 w 512"/>
              <a:gd name="T23" fmla="*/ 181 h 512"/>
              <a:gd name="T24" fmla="*/ 272 w 512"/>
              <a:gd name="T25" fmla="*/ 216 h 512"/>
              <a:gd name="T26" fmla="*/ 343 w 512"/>
              <a:gd name="T27" fmla="*/ 154 h 512"/>
              <a:gd name="T28" fmla="*/ 256 w 512"/>
              <a:gd name="T29" fmla="*/ 512 h 512"/>
              <a:gd name="T30" fmla="*/ 256 w 512"/>
              <a:gd name="T31" fmla="*/ 0 h 512"/>
              <a:gd name="T32" fmla="*/ 389 w 512"/>
              <a:gd name="T33" fmla="*/ 123 h 512"/>
              <a:gd name="T34" fmla="*/ 328 w 512"/>
              <a:gd name="T35" fmla="*/ 138 h 512"/>
              <a:gd name="T36" fmla="*/ 143 w 512"/>
              <a:gd name="T37" fmla="*/ 150 h 512"/>
              <a:gd name="T38" fmla="*/ 109 w 512"/>
              <a:gd name="T39" fmla="*/ 176 h 512"/>
              <a:gd name="T40" fmla="*/ 112 w 512"/>
              <a:gd name="T41" fmla="*/ 193 h 512"/>
              <a:gd name="T42" fmla="*/ 179 w 512"/>
              <a:gd name="T43" fmla="*/ 287 h 512"/>
              <a:gd name="T44" fmla="*/ 121 w 512"/>
              <a:gd name="T45" fmla="*/ 270 h 512"/>
              <a:gd name="T46" fmla="*/ 96 w 512"/>
              <a:gd name="T47" fmla="*/ 301 h 512"/>
              <a:gd name="T48" fmla="*/ 163 w 512"/>
              <a:gd name="T49" fmla="*/ 349 h 512"/>
              <a:gd name="T50" fmla="*/ 211 w 512"/>
              <a:gd name="T51" fmla="*/ 416 h 512"/>
              <a:gd name="T52" fmla="*/ 219 w 512"/>
              <a:gd name="T53" fmla="*/ 413 h 512"/>
              <a:gd name="T54" fmla="*/ 244 w 512"/>
              <a:gd name="T55" fmla="*/ 379 h 512"/>
              <a:gd name="T56" fmla="*/ 262 w 512"/>
              <a:gd name="T57" fmla="*/ 295 h 512"/>
              <a:gd name="T58" fmla="*/ 327 w 512"/>
              <a:gd name="T59" fmla="*/ 405 h 512"/>
              <a:gd name="T60" fmla="*/ 358 w 512"/>
              <a:gd name="T61" fmla="*/ 379 h 512"/>
              <a:gd name="T62" fmla="*/ 318 w 512"/>
              <a:gd name="T63" fmla="*/ 239 h 512"/>
              <a:gd name="T64" fmla="*/ 374 w 512"/>
              <a:gd name="T65" fmla="*/ 18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43" y="154"/>
                </a:moveTo>
                <a:cubicBezTo>
                  <a:pt x="354" y="145"/>
                  <a:pt x="368" y="138"/>
                  <a:pt x="373" y="138"/>
                </a:cubicBezTo>
                <a:cubicBezTo>
                  <a:pt x="373" y="144"/>
                  <a:pt x="366" y="157"/>
                  <a:pt x="358" y="169"/>
                </a:cubicBezTo>
                <a:cubicBezTo>
                  <a:pt x="298" y="228"/>
                  <a:pt x="298" y="228"/>
                  <a:pt x="298" y="228"/>
                </a:cubicBezTo>
                <a:cubicBezTo>
                  <a:pt x="295" y="231"/>
                  <a:pt x="294" y="236"/>
                  <a:pt x="295" y="239"/>
                </a:cubicBezTo>
                <a:cubicBezTo>
                  <a:pt x="339" y="369"/>
                  <a:pt x="339" y="369"/>
                  <a:pt x="339" y="369"/>
                </a:cubicBezTo>
                <a:cubicBezTo>
                  <a:pt x="331" y="377"/>
                  <a:pt x="331" y="377"/>
                  <a:pt x="331" y="377"/>
                </a:cubicBezTo>
                <a:cubicBezTo>
                  <a:pt x="273" y="272"/>
                  <a:pt x="273" y="272"/>
                  <a:pt x="273" y="272"/>
                </a:cubicBezTo>
                <a:cubicBezTo>
                  <a:pt x="272" y="269"/>
                  <a:pt x="269" y="267"/>
                  <a:pt x="266" y="267"/>
                </a:cubicBezTo>
                <a:cubicBezTo>
                  <a:pt x="262" y="266"/>
                  <a:pt x="259" y="268"/>
                  <a:pt x="256" y="270"/>
                </a:cubicBezTo>
                <a:cubicBezTo>
                  <a:pt x="205" y="322"/>
                  <a:pt x="205" y="322"/>
                  <a:pt x="205" y="322"/>
                </a:cubicBezTo>
                <a:cubicBezTo>
                  <a:pt x="202" y="325"/>
                  <a:pt x="201" y="329"/>
                  <a:pt x="202" y="333"/>
                </a:cubicBezTo>
                <a:cubicBezTo>
                  <a:pt x="221" y="381"/>
                  <a:pt x="221" y="381"/>
                  <a:pt x="221" y="381"/>
                </a:cubicBezTo>
                <a:cubicBezTo>
                  <a:pt x="214" y="388"/>
                  <a:pt x="214" y="388"/>
                  <a:pt x="214" y="388"/>
                </a:cubicBezTo>
                <a:cubicBezTo>
                  <a:pt x="179" y="335"/>
                  <a:pt x="179" y="335"/>
                  <a:pt x="179" y="335"/>
                </a:cubicBezTo>
                <a:cubicBezTo>
                  <a:pt x="179" y="334"/>
                  <a:pt x="177" y="333"/>
                  <a:pt x="176" y="332"/>
                </a:cubicBezTo>
                <a:cubicBezTo>
                  <a:pt x="123" y="298"/>
                  <a:pt x="123" y="298"/>
                  <a:pt x="123" y="298"/>
                </a:cubicBezTo>
                <a:cubicBezTo>
                  <a:pt x="131" y="290"/>
                  <a:pt x="131" y="290"/>
                  <a:pt x="131" y="290"/>
                </a:cubicBezTo>
                <a:cubicBezTo>
                  <a:pt x="178" y="309"/>
                  <a:pt x="178" y="309"/>
                  <a:pt x="178" y="309"/>
                </a:cubicBezTo>
                <a:cubicBezTo>
                  <a:pt x="182" y="311"/>
                  <a:pt x="186" y="310"/>
                  <a:pt x="189" y="307"/>
                </a:cubicBezTo>
                <a:cubicBezTo>
                  <a:pt x="241" y="255"/>
                  <a:pt x="241" y="255"/>
                  <a:pt x="241" y="255"/>
                </a:cubicBezTo>
                <a:cubicBezTo>
                  <a:pt x="244" y="252"/>
                  <a:pt x="245" y="249"/>
                  <a:pt x="244" y="246"/>
                </a:cubicBezTo>
                <a:cubicBezTo>
                  <a:pt x="244" y="242"/>
                  <a:pt x="242" y="240"/>
                  <a:pt x="239" y="238"/>
                </a:cubicBezTo>
                <a:cubicBezTo>
                  <a:pt x="135" y="181"/>
                  <a:pt x="135" y="181"/>
                  <a:pt x="135" y="181"/>
                </a:cubicBezTo>
                <a:cubicBezTo>
                  <a:pt x="142" y="173"/>
                  <a:pt x="142" y="173"/>
                  <a:pt x="142" y="173"/>
                </a:cubicBezTo>
                <a:cubicBezTo>
                  <a:pt x="272" y="216"/>
                  <a:pt x="272" y="216"/>
                  <a:pt x="272" y="216"/>
                </a:cubicBezTo>
                <a:cubicBezTo>
                  <a:pt x="276" y="217"/>
                  <a:pt x="280" y="216"/>
                  <a:pt x="283" y="213"/>
                </a:cubicBezTo>
                <a:lnTo>
                  <a:pt x="343" y="15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9" y="123"/>
                </a:moveTo>
                <a:cubicBezTo>
                  <a:pt x="373" y="107"/>
                  <a:pt x="342" y="127"/>
                  <a:pt x="329" y="137"/>
                </a:cubicBezTo>
                <a:cubicBezTo>
                  <a:pt x="329" y="137"/>
                  <a:pt x="328" y="138"/>
                  <a:pt x="328" y="138"/>
                </a:cubicBezTo>
                <a:cubicBezTo>
                  <a:pt x="272" y="194"/>
                  <a:pt x="272" y="194"/>
                  <a:pt x="272" y="194"/>
                </a:cubicBezTo>
                <a:cubicBezTo>
                  <a:pt x="143" y="150"/>
                  <a:pt x="143" y="150"/>
                  <a:pt x="143" y="150"/>
                </a:cubicBezTo>
                <a:cubicBezTo>
                  <a:pt x="139" y="149"/>
                  <a:pt x="135" y="150"/>
                  <a:pt x="132" y="153"/>
                </a:cubicBezTo>
                <a:cubicBezTo>
                  <a:pt x="109" y="176"/>
                  <a:pt x="109" y="176"/>
                  <a:pt x="109" y="176"/>
                </a:cubicBezTo>
                <a:cubicBezTo>
                  <a:pt x="107" y="178"/>
                  <a:pt x="106" y="181"/>
                  <a:pt x="106" y="185"/>
                </a:cubicBezTo>
                <a:cubicBezTo>
                  <a:pt x="107" y="188"/>
                  <a:pt x="109" y="191"/>
                  <a:pt x="112" y="193"/>
                </a:cubicBezTo>
                <a:cubicBezTo>
                  <a:pt x="216" y="250"/>
                  <a:pt x="216" y="250"/>
                  <a:pt x="216" y="250"/>
                </a:cubicBezTo>
                <a:cubicBezTo>
                  <a:pt x="179" y="287"/>
                  <a:pt x="179" y="287"/>
                  <a:pt x="179" y="287"/>
                </a:cubicBezTo>
                <a:cubicBezTo>
                  <a:pt x="132" y="268"/>
                  <a:pt x="132" y="268"/>
                  <a:pt x="132" y="268"/>
                </a:cubicBezTo>
                <a:cubicBezTo>
                  <a:pt x="128" y="266"/>
                  <a:pt x="124" y="267"/>
                  <a:pt x="121" y="270"/>
                </a:cubicBezTo>
                <a:cubicBezTo>
                  <a:pt x="99" y="292"/>
                  <a:pt x="99" y="292"/>
                  <a:pt x="99" y="292"/>
                </a:cubicBezTo>
                <a:cubicBezTo>
                  <a:pt x="96" y="294"/>
                  <a:pt x="95" y="297"/>
                  <a:pt x="96" y="301"/>
                </a:cubicBezTo>
                <a:cubicBezTo>
                  <a:pt x="96" y="304"/>
                  <a:pt x="98" y="307"/>
                  <a:pt x="100" y="308"/>
                </a:cubicBezTo>
                <a:cubicBezTo>
                  <a:pt x="163" y="349"/>
                  <a:pt x="163" y="349"/>
                  <a:pt x="163" y="349"/>
                </a:cubicBezTo>
                <a:cubicBezTo>
                  <a:pt x="203" y="411"/>
                  <a:pt x="203" y="411"/>
                  <a:pt x="203" y="411"/>
                </a:cubicBezTo>
                <a:cubicBezTo>
                  <a:pt x="205" y="414"/>
                  <a:pt x="208" y="415"/>
                  <a:pt x="211" y="416"/>
                </a:cubicBezTo>
                <a:cubicBezTo>
                  <a:pt x="211" y="416"/>
                  <a:pt x="212" y="416"/>
                  <a:pt x="212" y="416"/>
                </a:cubicBezTo>
                <a:cubicBezTo>
                  <a:pt x="215" y="416"/>
                  <a:pt x="217" y="415"/>
                  <a:pt x="219" y="413"/>
                </a:cubicBezTo>
                <a:cubicBezTo>
                  <a:pt x="241" y="391"/>
                  <a:pt x="241" y="391"/>
                  <a:pt x="241" y="391"/>
                </a:cubicBezTo>
                <a:cubicBezTo>
                  <a:pt x="244" y="388"/>
                  <a:pt x="245" y="383"/>
                  <a:pt x="244" y="379"/>
                </a:cubicBezTo>
                <a:cubicBezTo>
                  <a:pt x="225" y="332"/>
                  <a:pt x="225" y="332"/>
                  <a:pt x="225" y="332"/>
                </a:cubicBezTo>
                <a:cubicBezTo>
                  <a:pt x="262" y="295"/>
                  <a:pt x="262" y="295"/>
                  <a:pt x="262" y="295"/>
                </a:cubicBezTo>
                <a:cubicBezTo>
                  <a:pt x="319" y="399"/>
                  <a:pt x="319" y="399"/>
                  <a:pt x="319" y="399"/>
                </a:cubicBezTo>
                <a:cubicBezTo>
                  <a:pt x="320" y="402"/>
                  <a:pt x="323" y="404"/>
                  <a:pt x="327" y="405"/>
                </a:cubicBezTo>
                <a:cubicBezTo>
                  <a:pt x="330" y="405"/>
                  <a:pt x="333" y="404"/>
                  <a:pt x="336" y="402"/>
                </a:cubicBezTo>
                <a:cubicBezTo>
                  <a:pt x="358" y="379"/>
                  <a:pt x="358" y="379"/>
                  <a:pt x="358" y="379"/>
                </a:cubicBezTo>
                <a:cubicBezTo>
                  <a:pt x="361" y="376"/>
                  <a:pt x="362" y="372"/>
                  <a:pt x="361" y="368"/>
                </a:cubicBezTo>
                <a:cubicBezTo>
                  <a:pt x="318" y="239"/>
                  <a:pt x="318" y="239"/>
                  <a:pt x="318" y="239"/>
                </a:cubicBezTo>
                <a:cubicBezTo>
                  <a:pt x="373" y="183"/>
                  <a:pt x="373" y="183"/>
                  <a:pt x="373" y="183"/>
                </a:cubicBezTo>
                <a:cubicBezTo>
                  <a:pt x="374" y="183"/>
                  <a:pt x="374" y="182"/>
                  <a:pt x="374" y="182"/>
                </a:cubicBezTo>
                <a:cubicBezTo>
                  <a:pt x="384" y="170"/>
                  <a:pt x="404" y="139"/>
                  <a:pt x="389" y="1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52" name="Freeform 333"/>
          <p:cNvSpPr>
            <a:spLocks noChangeAspect="1" noEditPoints="1"/>
          </p:cNvSpPr>
          <p:nvPr/>
        </p:nvSpPr>
        <p:spPr bwMode="auto">
          <a:xfrm>
            <a:off x="10942770" y="2371047"/>
            <a:ext cx="432000" cy="432000"/>
          </a:xfrm>
          <a:custGeom>
            <a:avLst/>
            <a:gdLst>
              <a:gd name="T0" fmla="*/ 276 w 512"/>
              <a:gd name="T1" fmla="*/ 352 h 512"/>
              <a:gd name="T2" fmla="*/ 355 w 512"/>
              <a:gd name="T3" fmla="*/ 352 h 512"/>
              <a:gd name="T4" fmla="*/ 354 w 512"/>
              <a:gd name="T5" fmla="*/ 354 h 512"/>
              <a:gd name="T6" fmla="*/ 316 w 512"/>
              <a:gd name="T7" fmla="*/ 369 h 512"/>
              <a:gd name="T8" fmla="*/ 278 w 512"/>
              <a:gd name="T9" fmla="*/ 354 h 512"/>
              <a:gd name="T10" fmla="*/ 276 w 512"/>
              <a:gd name="T11" fmla="*/ 352 h 512"/>
              <a:gd name="T12" fmla="*/ 233 w 512"/>
              <a:gd name="T13" fmla="*/ 158 h 512"/>
              <a:gd name="T14" fmla="*/ 195 w 512"/>
              <a:gd name="T15" fmla="*/ 142 h 512"/>
              <a:gd name="T16" fmla="*/ 158 w 512"/>
              <a:gd name="T17" fmla="*/ 158 h 512"/>
              <a:gd name="T18" fmla="*/ 142 w 512"/>
              <a:gd name="T19" fmla="*/ 195 h 512"/>
              <a:gd name="T20" fmla="*/ 158 w 512"/>
              <a:gd name="T21" fmla="*/ 233 h 512"/>
              <a:gd name="T22" fmla="*/ 210 w 512"/>
              <a:gd name="T23" fmla="*/ 286 h 512"/>
              <a:gd name="T24" fmla="*/ 286 w 512"/>
              <a:gd name="T25" fmla="*/ 210 h 512"/>
              <a:gd name="T26" fmla="*/ 233 w 512"/>
              <a:gd name="T27" fmla="*/ 158 h 512"/>
              <a:gd name="T28" fmla="*/ 320 w 512"/>
              <a:gd name="T29" fmla="*/ 245 h 512"/>
              <a:gd name="T30" fmla="*/ 301 w 512"/>
              <a:gd name="T31" fmla="*/ 226 h 512"/>
              <a:gd name="T32" fmla="*/ 281 w 512"/>
              <a:gd name="T33" fmla="*/ 245 h 512"/>
              <a:gd name="T34" fmla="*/ 320 w 512"/>
              <a:gd name="T35" fmla="*/ 245 h 512"/>
              <a:gd name="T36" fmla="*/ 234 w 512"/>
              <a:gd name="T37" fmla="*/ 309 h 512"/>
              <a:gd name="T38" fmla="*/ 256 w 512"/>
              <a:gd name="T39" fmla="*/ 331 h 512"/>
              <a:gd name="T40" fmla="*/ 256 w 512"/>
              <a:gd name="T41" fmla="*/ 330 h 512"/>
              <a:gd name="T42" fmla="*/ 367 w 512"/>
              <a:gd name="T43" fmla="*/ 330 h 512"/>
              <a:gd name="T44" fmla="*/ 369 w 512"/>
              <a:gd name="T45" fmla="*/ 316 h 512"/>
              <a:gd name="T46" fmla="*/ 369 w 512"/>
              <a:gd name="T47" fmla="*/ 309 h 512"/>
              <a:gd name="T48" fmla="*/ 234 w 512"/>
              <a:gd name="T49" fmla="*/ 309 h 512"/>
              <a:gd name="T50" fmla="*/ 239 w 512"/>
              <a:gd name="T51" fmla="*/ 288 h 512"/>
              <a:gd name="T52" fmla="*/ 361 w 512"/>
              <a:gd name="T53" fmla="*/ 288 h 512"/>
              <a:gd name="T54" fmla="*/ 354 w 512"/>
              <a:gd name="T55" fmla="*/ 278 h 512"/>
              <a:gd name="T56" fmla="*/ 341 w 512"/>
              <a:gd name="T57" fmla="*/ 266 h 512"/>
              <a:gd name="T58" fmla="*/ 341 w 512"/>
              <a:gd name="T59" fmla="*/ 266 h 512"/>
              <a:gd name="T60" fmla="*/ 260 w 512"/>
              <a:gd name="T61" fmla="*/ 266 h 512"/>
              <a:gd name="T62" fmla="*/ 239 w 512"/>
              <a:gd name="T63" fmla="*/ 288 h 512"/>
              <a:gd name="T64" fmla="*/ 512 w 512"/>
              <a:gd name="T65" fmla="*/ 256 h 512"/>
              <a:gd name="T66" fmla="*/ 256 w 512"/>
              <a:gd name="T67" fmla="*/ 512 h 512"/>
              <a:gd name="T68" fmla="*/ 0 w 512"/>
              <a:gd name="T69" fmla="*/ 256 h 512"/>
              <a:gd name="T70" fmla="*/ 256 w 512"/>
              <a:gd name="T71" fmla="*/ 0 h 512"/>
              <a:gd name="T72" fmla="*/ 512 w 512"/>
              <a:gd name="T73" fmla="*/ 256 h 512"/>
              <a:gd name="T74" fmla="*/ 391 w 512"/>
              <a:gd name="T75" fmla="*/ 316 h 512"/>
              <a:gd name="T76" fmla="*/ 369 w 512"/>
              <a:gd name="T77" fmla="*/ 263 h 512"/>
              <a:gd name="T78" fmla="*/ 308 w 512"/>
              <a:gd name="T79" fmla="*/ 203 h 512"/>
              <a:gd name="T80" fmla="*/ 248 w 512"/>
              <a:gd name="T81" fmla="*/ 143 h 512"/>
              <a:gd name="T82" fmla="*/ 195 w 512"/>
              <a:gd name="T83" fmla="*/ 121 h 512"/>
              <a:gd name="T84" fmla="*/ 143 w 512"/>
              <a:gd name="T85" fmla="*/ 143 h 512"/>
              <a:gd name="T86" fmla="*/ 121 w 512"/>
              <a:gd name="T87" fmla="*/ 195 h 512"/>
              <a:gd name="T88" fmla="*/ 143 w 512"/>
              <a:gd name="T89" fmla="*/ 248 h 512"/>
              <a:gd name="T90" fmla="*/ 203 w 512"/>
              <a:gd name="T91" fmla="*/ 308 h 512"/>
              <a:gd name="T92" fmla="*/ 263 w 512"/>
              <a:gd name="T93" fmla="*/ 369 h 512"/>
              <a:gd name="T94" fmla="*/ 316 w 512"/>
              <a:gd name="T95" fmla="*/ 391 h 512"/>
              <a:gd name="T96" fmla="*/ 369 w 512"/>
              <a:gd name="T97" fmla="*/ 369 h 512"/>
              <a:gd name="T98" fmla="*/ 391 w 512"/>
              <a:gd name="T99" fmla="*/ 3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512">
                <a:moveTo>
                  <a:pt x="276" y="352"/>
                </a:moveTo>
                <a:cubicBezTo>
                  <a:pt x="355" y="352"/>
                  <a:pt x="355" y="352"/>
                  <a:pt x="355" y="352"/>
                </a:cubicBezTo>
                <a:cubicBezTo>
                  <a:pt x="355" y="352"/>
                  <a:pt x="354" y="353"/>
                  <a:pt x="354" y="354"/>
                </a:cubicBezTo>
                <a:cubicBezTo>
                  <a:pt x="344" y="364"/>
                  <a:pt x="330" y="369"/>
                  <a:pt x="316" y="369"/>
                </a:cubicBezTo>
                <a:cubicBezTo>
                  <a:pt x="302" y="369"/>
                  <a:pt x="288" y="364"/>
                  <a:pt x="278" y="354"/>
                </a:cubicBezTo>
                <a:lnTo>
                  <a:pt x="276" y="352"/>
                </a:lnTo>
                <a:close/>
                <a:moveTo>
                  <a:pt x="233" y="158"/>
                </a:moveTo>
                <a:cubicBezTo>
                  <a:pt x="223" y="148"/>
                  <a:pt x="210" y="142"/>
                  <a:pt x="195" y="142"/>
                </a:cubicBezTo>
                <a:cubicBezTo>
                  <a:pt x="181" y="142"/>
                  <a:pt x="168" y="148"/>
                  <a:pt x="158" y="158"/>
                </a:cubicBezTo>
                <a:cubicBezTo>
                  <a:pt x="148" y="168"/>
                  <a:pt x="142" y="181"/>
                  <a:pt x="142" y="195"/>
                </a:cubicBezTo>
                <a:cubicBezTo>
                  <a:pt x="142" y="210"/>
                  <a:pt x="148" y="223"/>
                  <a:pt x="158" y="233"/>
                </a:cubicBezTo>
                <a:cubicBezTo>
                  <a:pt x="210" y="286"/>
                  <a:pt x="210" y="286"/>
                  <a:pt x="210" y="286"/>
                </a:cubicBezTo>
                <a:cubicBezTo>
                  <a:pt x="286" y="210"/>
                  <a:pt x="286" y="210"/>
                  <a:pt x="286" y="210"/>
                </a:cubicBezTo>
                <a:lnTo>
                  <a:pt x="233" y="158"/>
                </a:lnTo>
                <a:close/>
                <a:moveTo>
                  <a:pt x="320" y="245"/>
                </a:moveTo>
                <a:cubicBezTo>
                  <a:pt x="301" y="226"/>
                  <a:pt x="301" y="226"/>
                  <a:pt x="301" y="226"/>
                </a:cubicBezTo>
                <a:cubicBezTo>
                  <a:pt x="281" y="245"/>
                  <a:pt x="281" y="245"/>
                  <a:pt x="281" y="245"/>
                </a:cubicBezTo>
                <a:lnTo>
                  <a:pt x="320" y="245"/>
                </a:lnTo>
                <a:close/>
                <a:moveTo>
                  <a:pt x="234" y="309"/>
                </a:moveTo>
                <a:cubicBezTo>
                  <a:pt x="256" y="331"/>
                  <a:pt x="256" y="331"/>
                  <a:pt x="256" y="331"/>
                </a:cubicBezTo>
                <a:cubicBezTo>
                  <a:pt x="256" y="330"/>
                  <a:pt x="256" y="330"/>
                  <a:pt x="256" y="330"/>
                </a:cubicBezTo>
                <a:cubicBezTo>
                  <a:pt x="367" y="330"/>
                  <a:pt x="367" y="330"/>
                  <a:pt x="367" y="330"/>
                </a:cubicBezTo>
                <a:cubicBezTo>
                  <a:pt x="368" y="326"/>
                  <a:pt x="369" y="321"/>
                  <a:pt x="369" y="316"/>
                </a:cubicBezTo>
                <a:cubicBezTo>
                  <a:pt x="369" y="314"/>
                  <a:pt x="369" y="311"/>
                  <a:pt x="369" y="309"/>
                </a:cubicBezTo>
                <a:lnTo>
                  <a:pt x="234" y="309"/>
                </a:lnTo>
                <a:close/>
                <a:moveTo>
                  <a:pt x="239" y="288"/>
                </a:moveTo>
                <a:cubicBezTo>
                  <a:pt x="361" y="288"/>
                  <a:pt x="361" y="288"/>
                  <a:pt x="361" y="288"/>
                </a:cubicBezTo>
                <a:cubicBezTo>
                  <a:pt x="359" y="284"/>
                  <a:pt x="357" y="281"/>
                  <a:pt x="354" y="278"/>
                </a:cubicBezTo>
                <a:cubicBezTo>
                  <a:pt x="341" y="266"/>
                  <a:pt x="341" y="266"/>
                  <a:pt x="341" y="266"/>
                </a:cubicBezTo>
                <a:cubicBezTo>
                  <a:pt x="341" y="266"/>
                  <a:pt x="341" y="266"/>
                  <a:pt x="341" y="266"/>
                </a:cubicBezTo>
                <a:cubicBezTo>
                  <a:pt x="260" y="266"/>
                  <a:pt x="260" y="266"/>
                  <a:pt x="260" y="266"/>
                </a:cubicBezTo>
                <a:lnTo>
                  <a:pt x="239" y="288"/>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1" y="316"/>
                </a:moveTo>
                <a:cubicBezTo>
                  <a:pt x="391" y="296"/>
                  <a:pt x="383" y="277"/>
                  <a:pt x="369" y="263"/>
                </a:cubicBezTo>
                <a:cubicBezTo>
                  <a:pt x="308" y="203"/>
                  <a:pt x="308" y="203"/>
                  <a:pt x="308" y="203"/>
                </a:cubicBezTo>
                <a:cubicBezTo>
                  <a:pt x="248" y="143"/>
                  <a:pt x="248" y="143"/>
                  <a:pt x="248" y="143"/>
                </a:cubicBezTo>
                <a:cubicBezTo>
                  <a:pt x="234" y="128"/>
                  <a:pt x="215" y="121"/>
                  <a:pt x="195" y="121"/>
                </a:cubicBezTo>
                <a:cubicBezTo>
                  <a:pt x="175" y="121"/>
                  <a:pt x="157" y="128"/>
                  <a:pt x="143" y="143"/>
                </a:cubicBezTo>
                <a:cubicBezTo>
                  <a:pt x="128" y="157"/>
                  <a:pt x="121" y="175"/>
                  <a:pt x="121" y="195"/>
                </a:cubicBezTo>
                <a:cubicBezTo>
                  <a:pt x="121" y="215"/>
                  <a:pt x="128" y="234"/>
                  <a:pt x="143" y="248"/>
                </a:cubicBezTo>
                <a:cubicBezTo>
                  <a:pt x="203" y="308"/>
                  <a:pt x="203" y="308"/>
                  <a:pt x="203" y="308"/>
                </a:cubicBezTo>
                <a:cubicBezTo>
                  <a:pt x="263" y="369"/>
                  <a:pt x="263" y="369"/>
                  <a:pt x="263" y="369"/>
                </a:cubicBezTo>
                <a:cubicBezTo>
                  <a:pt x="277" y="383"/>
                  <a:pt x="296" y="391"/>
                  <a:pt x="316" y="391"/>
                </a:cubicBezTo>
                <a:cubicBezTo>
                  <a:pt x="336" y="391"/>
                  <a:pt x="355" y="383"/>
                  <a:pt x="369" y="369"/>
                </a:cubicBezTo>
                <a:cubicBezTo>
                  <a:pt x="383" y="355"/>
                  <a:pt x="391" y="336"/>
                  <a:pt x="391" y="316"/>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46" name="Freeform 538"/>
          <p:cNvSpPr>
            <a:spLocks noChangeAspect="1" noEditPoints="1"/>
          </p:cNvSpPr>
          <p:nvPr/>
        </p:nvSpPr>
        <p:spPr bwMode="auto">
          <a:xfrm>
            <a:off x="6564173" y="2371047"/>
            <a:ext cx="432000" cy="43200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GB" sz="2400"/>
          </a:p>
        </p:txBody>
      </p:sp>
    </p:spTree>
    <p:extLst>
      <p:ext uri="{BB962C8B-B14F-4D97-AF65-F5344CB8AC3E}">
        <p14:creationId xmlns:p14="http://schemas.microsoft.com/office/powerpoint/2010/main" val="85397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noProof="0" dirty="0"/>
              <a:t>Page subtitle</a:t>
            </a:r>
          </a:p>
        </p:txBody>
      </p:sp>
      <p:graphicFrame>
        <p:nvGraphicFramePr>
          <p:cNvPr id="14" name="Chart Placeholder 13"/>
          <p:cNvGraphicFramePr>
            <a:graphicFrameLocks noGrp="1"/>
          </p:cNvGraphicFramePr>
          <p:nvPr>
            <p:ph type="chart" sz="quarter" idx="15"/>
          </p:nvPr>
        </p:nvGraphicFramePr>
        <p:xfrm>
          <a:off x="463550" y="2078038"/>
          <a:ext cx="11271250" cy="404336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8"/>
          </p:nvPr>
        </p:nvSpPr>
        <p:spPr/>
        <p:txBody>
          <a:bodyPr/>
          <a:lstStyle/>
          <a:p>
            <a:r>
              <a:rPr lang="en-US" noProof="0" dirty="0">
                <a:latin typeface="+mj-lt"/>
              </a:rPr>
              <a:t>Chart title</a:t>
            </a:r>
          </a:p>
        </p:txBody>
      </p:sp>
      <p:sp>
        <p:nvSpPr>
          <p:cNvPr id="2" name="Title 1"/>
          <p:cNvSpPr>
            <a:spLocks noGrp="1"/>
          </p:cNvSpPr>
          <p:nvPr>
            <p:ph type="title"/>
          </p:nvPr>
        </p:nvSpPr>
        <p:spPr/>
        <p:txBody>
          <a:bodyPr/>
          <a:lstStyle/>
          <a:p>
            <a:r>
              <a:rPr lang="en-US" noProof="0" dirty="0"/>
              <a:t>Horizontal stacked bar chart</a:t>
            </a:r>
          </a:p>
        </p:txBody>
      </p:sp>
      <p:sp>
        <p:nvSpPr>
          <p:cNvPr id="7" name="Text Placeholder 6">
            <a:extLst>
              <a:ext uri="{FF2B5EF4-FFF2-40B4-BE49-F238E27FC236}">
                <a16:creationId xmlns:a16="http://schemas.microsoft.com/office/drawing/2014/main" id="{EC2B13CA-5DCF-473F-A427-5CFFBCB38546}"/>
              </a:ext>
            </a:extLst>
          </p:cNvPr>
          <p:cNvSpPr>
            <a:spLocks noGrp="1"/>
          </p:cNvSpPr>
          <p:nvPr>
            <p:ph type="body" sz="quarter" idx="23"/>
          </p:nvPr>
        </p:nvSpPr>
        <p:spPr/>
        <p:txBody>
          <a:bodyPr>
            <a:noAutofit/>
          </a:bodyPr>
          <a:lstStyle/>
          <a:p>
            <a:pPr>
              <a:spcAft>
                <a:spcPts val="0"/>
              </a:spcAft>
            </a:pPr>
            <a:r>
              <a:rPr lang="en-US" sz="900" dirty="0"/>
              <a:t>Source:</a:t>
            </a:r>
          </a:p>
          <a:p>
            <a:pPr>
              <a:spcAft>
                <a:spcPts val="0"/>
              </a:spcAft>
            </a:pPr>
            <a:r>
              <a:rPr lang="en-US" sz="900" dirty="0"/>
              <a:t>Note:</a:t>
            </a:r>
          </a:p>
        </p:txBody>
      </p:sp>
    </p:spTree>
    <p:extLst>
      <p:ext uri="{BB962C8B-B14F-4D97-AF65-F5344CB8AC3E}">
        <p14:creationId xmlns:p14="http://schemas.microsoft.com/office/powerpoint/2010/main" val="389732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noProof="0" dirty="0"/>
              <a:t>Page subtitle</a:t>
            </a:r>
          </a:p>
        </p:txBody>
      </p:sp>
      <p:graphicFrame>
        <p:nvGraphicFramePr>
          <p:cNvPr id="39" name="Chart Placeholder 38"/>
          <p:cNvGraphicFramePr>
            <a:graphicFrameLocks noGrp="1"/>
          </p:cNvGraphicFramePr>
          <p:nvPr>
            <p:ph type="chart" sz="quarter" idx="15"/>
          </p:nvPr>
        </p:nvGraphicFramePr>
        <p:xfrm>
          <a:off x="463550" y="2078038"/>
          <a:ext cx="11271250" cy="404336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8"/>
          </p:nvPr>
        </p:nvSpPr>
        <p:spPr/>
        <p:txBody>
          <a:bodyPr/>
          <a:lstStyle/>
          <a:p>
            <a:r>
              <a:rPr lang="en-US" noProof="0" dirty="0">
                <a:latin typeface="+mj-lt"/>
              </a:rPr>
              <a:t>Chart title</a:t>
            </a:r>
          </a:p>
        </p:txBody>
      </p:sp>
      <p:sp>
        <p:nvSpPr>
          <p:cNvPr id="2" name="Title 1"/>
          <p:cNvSpPr>
            <a:spLocks noGrp="1"/>
          </p:cNvSpPr>
          <p:nvPr>
            <p:ph type="title"/>
          </p:nvPr>
        </p:nvSpPr>
        <p:spPr/>
        <p:txBody>
          <a:bodyPr/>
          <a:lstStyle/>
          <a:p>
            <a:r>
              <a:rPr lang="en-US" noProof="0" dirty="0"/>
              <a:t>Tornado chart</a:t>
            </a:r>
          </a:p>
        </p:txBody>
      </p:sp>
      <p:sp>
        <p:nvSpPr>
          <p:cNvPr id="4" name="Text Placeholder 3"/>
          <p:cNvSpPr>
            <a:spLocks noGrp="1"/>
          </p:cNvSpPr>
          <p:nvPr>
            <p:ph type="body" sz="quarter" idx="23"/>
          </p:nvPr>
        </p:nvSpPr>
        <p:spPr/>
        <p:txBody>
          <a:bodyPr>
            <a:noAutofit/>
          </a:bodyPr>
          <a:lstStyle/>
          <a:p>
            <a:pPr>
              <a:spcAft>
                <a:spcPts val="0"/>
              </a:spcAft>
            </a:pPr>
            <a:r>
              <a:rPr lang="en-US" noProof="0" dirty="0"/>
              <a:t>Source:</a:t>
            </a:r>
          </a:p>
          <a:p>
            <a:pPr>
              <a:spcAft>
                <a:spcPts val="0"/>
              </a:spcAft>
            </a:pPr>
            <a:r>
              <a:rPr lang="en-US" noProof="0" dirty="0"/>
              <a:t>Note:</a:t>
            </a:r>
          </a:p>
          <a:p>
            <a:pPr>
              <a:spcAft>
                <a:spcPts val="0"/>
              </a:spcAft>
            </a:pPr>
            <a:endParaRPr lang="en-US" noProof="0" dirty="0"/>
          </a:p>
        </p:txBody>
      </p:sp>
      <p:sp>
        <p:nvSpPr>
          <p:cNvPr id="17" name="Rectangle 16"/>
          <p:cNvSpPr>
            <a:spLocks noChangeArrowheads="1"/>
          </p:cNvSpPr>
          <p:nvPr/>
        </p:nvSpPr>
        <p:spPr bwMode="gray">
          <a:xfrm>
            <a:off x="471785" y="2195873"/>
            <a:ext cx="1371600" cy="153888"/>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30" name="Rectangle 29"/>
          <p:cNvSpPr>
            <a:spLocks noChangeArrowheads="1"/>
          </p:cNvSpPr>
          <p:nvPr/>
        </p:nvSpPr>
        <p:spPr bwMode="gray">
          <a:xfrm>
            <a:off x="463550" y="5055819"/>
            <a:ext cx="1371600" cy="153888"/>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31" name="Rectangle 30"/>
          <p:cNvSpPr>
            <a:spLocks noChangeArrowheads="1"/>
          </p:cNvSpPr>
          <p:nvPr/>
        </p:nvSpPr>
        <p:spPr bwMode="gray">
          <a:xfrm>
            <a:off x="471785" y="4647257"/>
            <a:ext cx="1371600" cy="153888"/>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32" name="Rectangle 31"/>
          <p:cNvSpPr>
            <a:spLocks noChangeArrowheads="1"/>
          </p:cNvSpPr>
          <p:nvPr/>
        </p:nvSpPr>
        <p:spPr bwMode="gray">
          <a:xfrm>
            <a:off x="471785" y="4238693"/>
            <a:ext cx="1371600" cy="153888"/>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33" name="Rectangle 32"/>
          <p:cNvSpPr>
            <a:spLocks noChangeArrowheads="1"/>
          </p:cNvSpPr>
          <p:nvPr/>
        </p:nvSpPr>
        <p:spPr bwMode="gray">
          <a:xfrm>
            <a:off x="471785" y="3830129"/>
            <a:ext cx="1371600" cy="153888"/>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34" name="Rectangle 33"/>
          <p:cNvSpPr>
            <a:spLocks noChangeArrowheads="1"/>
          </p:cNvSpPr>
          <p:nvPr/>
        </p:nvSpPr>
        <p:spPr bwMode="gray">
          <a:xfrm>
            <a:off x="471785" y="3421565"/>
            <a:ext cx="1371600" cy="153888"/>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35" name="Rectangle 34"/>
          <p:cNvSpPr>
            <a:spLocks noChangeArrowheads="1"/>
          </p:cNvSpPr>
          <p:nvPr/>
        </p:nvSpPr>
        <p:spPr bwMode="gray">
          <a:xfrm>
            <a:off x="471785" y="3013001"/>
            <a:ext cx="1371600" cy="153888"/>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36" name="Rectangle 35"/>
          <p:cNvSpPr>
            <a:spLocks noChangeArrowheads="1"/>
          </p:cNvSpPr>
          <p:nvPr/>
        </p:nvSpPr>
        <p:spPr bwMode="gray">
          <a:xfrm>
            <a:off x="471785" y="2604437"/>
            <a:ext cx="1371600" cy="153888"/>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Tree>
    <p:extLst>
      <p:ext uri="{BB962C8B-B14F-4D97-AF65-F5344CB8AC3E}">
        <p14:creationId xmlns:p14="http://schemas.microsoft.com/office/powerpoint/2010/main" val="51728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noProof="0" dirty="0"/>
              <a:t>Page subtitle</a:t>
            </a:r>
          </a:p>
        </p:txBody>
      </p:sp>
      <p:graphicFrame>
        <p:nvGraphicFramePr>
          <p:cNvPr id="9" name="Content Placeholder 8"/>
          <p:cNvGraphicFramePr>
            <a:graphicFrameLocks noGrp="1"/>
          </p:cNvGraphicFramePr>
          <p:nvPr>
            <p:ph type="chart" sz="quarter" idx="15"/>
          </p:nvPr>
        </p:nvGraphicFramePr>
        <p:xfrm>
          <a:off x="463550" y="2078038"/>
          <a:ext cx="11271250" cy="4043362"/>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12"/>
          <p:cNvSpPr>
            <a:spLocks noGrp="1"/>
          </p:cNvSpPr>
          <p:nvPr>
            <p:ph type="body" sz="quarter" idx="18"/>
          </p:nvPr>
        </p:nvSpPr>
        <p:spPr/>
        <p:txBody>
          <a:bodyPr/>
          <a:lstStyle/>
          <a:p>
            <a:r>
              <a:rPr lang="en-US" noProof="0" dirty="0">
                <a:latin typeface="+mj-lt"/>
              </a:rPr>
              <a:t>Chart title</a:t>
            </a:r>
          </a:p>
        </p:txBody>
      </p:sp>
      <p:sp>
        <p:nvSpPr>
          <p:cNvPr id="2" name="Title 1"/>
          <p:cNvSpPr>
            <a:spLocks noGrp="1"/>
          </p:cNvSpPr>
          <p:nvPr>
            <p:ph type="title"/>
          </p:nvPr>
        </p:nvSpPr>
        <p:spPr/>
        <p:txBody>
          <a:bodyPr/>
          <a:lstStyle/>
          <a:p>
            <a:r>
              <a:rPr lang="en-US" noProof="0" dirty="0"/>
              <a:t>Line title</a:t>
            </a:r>
          </a:p>
        </p:txBody>
      </p:sp>
      <p:sp>
        <p:nvSpPr>
          <p:cNvPr id="5" name="Text Placeholder 4"/>
          <p:cNvSpPr>
            <a:spLocks noGrp="1"/>
          </p:cNvSpPr>
          <p:nvPr>
            <p:ph type="body" sz="quarter" idx="23"/>
          </p:nvPr>
        </p:nvSpPr>
        <p:spPr/>
        <p:txBody>
          <a:bodyPr>
            <a:noAutofit/>
          </a:bodyPr>
          <a:lstStyle/>
          <a:p>
            <a:pPr>
              <a:lnSpc>
                <a:spcPct val="110000"/>
              </a:lnSpc>
            </a:pPr>
            <a:r>
              <a:rPr lang="en-US" noProof="0" dirty="0"/>
              <a:t>Source:</a:t>
            </a:r>
          </a:p>
          <a:p>
            <a:pPr>
              <a:lnSpc>
                <a:spcPct val="110000"/>
              </a:lnSpc>
            </a:pPr>
            <a:r>
              <a:rPr lang="en-US" noProof="0" dirty="0"/>
              <a:t>Note:</a:t>
            </a:r>
          </a:p>
          <a:p>
            <a:pPr>
              <a:lnSpc>
                <a:spcPct val="110000"/>
              </a:lnSpc>
            </a:pPr>
            <a:endParaRPr lang="en-US" noProof="0" dirty="0"/>
          </a:p>
        </p:txBody>
      </p:sp>
    </p:spTree>
    <p:extLst>
      <p:ext uri="{BB962C8B-B14F-4D97-AF65-F5344CB8AC3E}">
        <p14:creationId xmlns:p14="http://schemas.microsoft.com/office/powerpoint/2010/main" val="110587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Placeholder 19"/>
          <p:cNvGraphicFramePr>
            <a:graphicFrameLocks noGrp="1"/>
          </p:cNvGraphicFramePr>
          <p:nvPr>
            <p:ph type="chart" sz="quarter" idx="21"/>
          </p:nvPr>
        </p:nvGraphicFramePr>
        <p:xfrm>
          <a:off x="6256338" y="2138363"/>
          <a:ext cx="5480050" cy="398303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22"/>
          </p:nvPr>
        </p:nvSpPr>
        <p:spPr/>
        <p:txBody>
          <a:bodyPr>
            <a:normAutofit/>
          </a:bodyPr>
          <a:lstStyle/>
          <a:p>
            <a:r>
              <a:rPr lang="en-US" noProof="0" dirty="0"/>
              <a:t>Chart title</a:t>
            </a:r>
          </a:p>
        </p:txBody>
      </p:sp>
      <p:sp>
        <p:nvSpPr>
          <p:cNvPr id="21" name="Text Placeholder 20"/>
          <p:cNvSpPr>
            <a:spLocks noGrp="1"/>
          </p:cNvSpPr>
          <p:nvPr>
            <p:ph type="body" sz="quarter" idx="23"/>
          </p:nvPr>
        </p:nvSpPr>
        <p:spPr/>
        <p:txBody>
          <a:bodyPr/>
          <a:lstStyle/>
          <a:p>
            <a:r>
              <a:rPr lang="en-US" noProof="0" dirty="0"/>
              <a:t>Source:</a:t>
            </a:r>
          </a:p>
          <a:p>
            <a:r>
              <a:rPr lang="en-US" dirty="0"/>
              <a:t>Note:</a:t>
            </a:r>
            <a:endParaRPr lang="en-US" noProof="0" dirty="0"/>
          </a:p>
        </p:txBody>
      </p:sp>
      <p:sp>
        <p:nvSpPr>
          <p:cNvPr id="16" name="Text Placeholder 15"/>
          <p:cNvSpPr>
            <a:spLocks noGrp="1"/>
          </p:cNvSpPr>
          <p:nvPr>
            <p:ph type="body" sz="quarter" idx="13"/>
          </p:nvPr>
        </p:nvSpPr>
        <p:spPr/>
        <p:txBody>
          <a:bodyPr/>
          <a:lstStyle/>
          <a:p>
            <a:r>
              <a:rPr lang="en-US" noProof="0" dirty="0">
                <a:latin typeface="+mj-lt"/>
              </a:rPr>
              <a:t>Page subtitle</a:t>
            </a:r>
          </a:p>
        </p:txBody>
      </p:sp>
      <p:sp>
        <p:nvSpPr>
          <p:cNvPr id="2" name="Title 1"/>
          <p:cNvSpPr>
            <a:spLocks noGrp="1"/>
          </p:cNvSpPr>
          <p:nvPr>
            <p:ph type="title"/>
          </p:nvPr>
        </p:nvSpPr>
        <p:spPr/>
        <p:txBody>
          <a:bodyPr/>
          <a:lstStyle/>
          <a:p>
            <a:r>
              <a:rPr lang="en-US" noProof="0"/>
              <a:t>Text and line chart</a:t>
            </a:r>
            <a:endParaRPr lang="en-US" noProof="0" dirty="0"/>
          </a:p>
        </p:txBody>
      </p:sp>
      <p:sp>
        <p:nvSpPr>
          <p:cNvPr id="5" name="Content Placeholder 4"/>
          <p:cNvSpPr>
            <a:spLocks noGrp="1"/>
          </p:cNvSpPr>
          <p:nvPr>
            <p:ph sz="quarter" idx="10"/>
          </p:nvPr>
        </p:nvSpPr>
        <p:spPr/>
        <p:txBody>
          <a:bodyPr>
            <a:normAutofit/>
          </a:bodyPr>
          <a:lstStyle/>
          <a:p>
            <a:pPr lvl="1"/>
            <a:r>
              <a:rPr lang="en-US" dirty="0"/>
              <a:t>This is a level 1 bullet. This is dummy text it is not here to be read</a:t>
            </a:r>
          </a:p>
          <a:p>
            <a:pPr lvl="1"/>
            <a:r>
              <a:rPr lang="en-US" dirty="0"/>
              <a:t>This is a level 1 bullet. This is dummy text it is not here to be read</a:t>
            </a:r>
          </a:p>
          <a:p>
            <a:pPr lvl="1"/>
            <a:r>
              <a:rPr lang="en-US" dirty="0"/>
              <a:t>This is a level 1 bullet. This is dummy text it is not here to be read</a:t>
            </a:r>
          </a:p>
          <a:p>
            <a:pPr lvl="2"/>
            <a:r>
              <a:rPr lang="en-US" dirty="0"/>
              <a:t>This is a level 2 bullet</a:t>
            </a:r>
          </a:p>
          <a:p>
            <a:pPr lvl="2"/>
            <a:r>
              <a:rPr lang="en-US" dirty="0"/>
              <a:t>This is a level 2 bullet</a:t>
            </a:r>
          </a:p>
          <a:p>
            <a:pPr lvl="2"/>
            <a:r>
              <a:rPr lang="en-US" dirty="0"/>
              <a:t>This is a level 2 bullet</a:t>
            </a:r>
          </a:p>
          <a:p>
            <a:endParaRPr lang="en-US" dirty="0"/>
          </a:p>
        </p:txBody>
      </p:sp>
    </p:spTree>
    <p:extLst>
      <p:ext uri="{BB962C8B-B14F-4D97-AF65-F5344CB8AC3E}">
        <p14:creationId xmlns:p14="http://schemas.microsoft.com/office/powerpoint/2010/main" val="233313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noProof="0" dirty="0"/>
              <a:t>Page subtitle</a:t>
            </a:r>
          </a:p>
        </p:txBody>
      </p:sp>
      <p:graphicFrame>
        <p:nvGraphicFramePr>
          <p:cNvPr id="14" name="Chart Placeholder 13"/>
          <p:cNvGraphicFramePr>
            <a:graphicFrameLocks noGrp="1"/>
          </p:cNvGraphicFramePr>
          <p:nvPr>
            <p:ph type="chart" sz="quarter" idx="15"/>
          </p:nvPr>
        </p:nvGraphicFramePr>
        <p:xfrm>
          <a:off x="463550" y="2078038"/>
          <a:ext cx="11271250" cy="404336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8"/>
          </p:nvPr>
        </p:nvSpPr>
        <p:spPr/>
        <p:txBody>
          <a:bodyPr/>
          <a:lstStyle/>
          <a:p>
            <a:r>
              <a:rPr lang="en-US" noProof="0" dirty="0">
                <a:latin typeface="+mj-lt"/>
              </a:rPr>
              <a:t>Chart title</a:t>
            </a:r>
          </a:p>
        </p:txBody>
      </p:sp>
      <p:sp>
        <p:nvSpPr>
          <p:cNvPr id="14337" name="Rectangle 2"/>
          <p:cNvSpPr>
            <a:spLocks noGrp="1" noChangeArrowheads="1"/>
          </p:cNvSpPr>
          <p:nvPr>
            <p:ph type="title"/>
          </p:nvPr>
        </p:nvSpPr>
        <p:spPr/>
        <p:txBody>
          <a:bodyPr/>
          <a:lstStyle/>
          <a:p>
            <a:r>
              <a:rPr lang="en-US" noProof="0" dirty="0"/>
              <a:t>Scatter chart</a:t>
            </a:r>
          </a:p>
        </p:txBody>
      </p:sp>
      <p:sp>
        <p:nvSpPr>
          <p:cNvPr id="4" name="Text Placeholder 3"/>
          <p:cNvSpPr>
            <a:spLocks noGrp="1"/>
          </p:cNvSpPr>
          <p:nvPr>
            <p:ph type="body" sz="quarter" idx="23"/>
          </p:nvPr>
        </p:nvSpPr>
        <p:spPr/>
        <p:txBody>
          <a:bodyPr>
            <a:noAutofit/>
          </a:bodyPr>
          <a:lstStyle/>
          <a:p>
            <a:pPr>
              <a:lnSpc>
                <a:spcPct val="110000"/>
              </a:lnSpc>
            </a:pPr>
            <a:r>
              <a:rPr lang="en-US" noProof="0" dirty="0"/>
              <a:t>Source:</a:t>
            </a:r>
          </a:p>
          <a:p>
            <a:pPr>
              <a:lnSpc>
                <a:spcPct val="110000"/>
              </a:lnSpc>
            </a:pPr>
            <a:r>
              <a:rPr lang="en-US" noProof="0" dirty="0"/>
              <a:t>Note:</a:t>
            </a:r>
          </a:p>
          <a:p>
            <a:pPr>
              <a:lnSpc>
                <a:spcPct val="110000"/>
              </a:lnSpc>
            </a:pPr>
            <a:endParaRPr lang="en-US" noProof="0" dirty="0"/>
          </a:p>
        </p:txBody>
      </p:sp>
    </p:spTree>
    <p:extLst>
      <p:ext uri="{BB962C8B-B14F-4D97-AF65-F5344CB8AC3E}">
        <p14:creationId xmlns:p14="http://schemas.microsoft.com/office/powerpoint/2010/main" val="182490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nvGraphicFramePr>
        <p:xfrm>
          <a:off x="457200" y="2269517"/>
          <a:ext cx="11277600" cy="3295416"/>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gridCol w="2819400">
                  <a:extLst>
                    <a:ext uri="{9D8B030D-6E8A-4147-A177-3AD203B41FA5}">
                      <a16:colId xmlns:a16="http://schemas.microsoft.com/office/drawing/2014/main" val="20003"/>
                    </a:ext>
                  </a:extLst>
                </a:gridCol>
              </a:tblGrid>
              <a:tr h="411927">
                <a:tc>
                  <a:txBody>
                    <a:bodyPr/>
                    <a:lstStyle/>
                    <a:p>
                      <a:r>
                        <a:rPr lang="en-GB" sz="1000" b="0" dirty="0">
                          <a:solidFill>
                            <a:schemeClr val="accent1"/>
                          </a:solidFill>
                        </a:rPr>
                        <a:t>Section 1</a:t>
                      </a:r>
                    </a:p>
                  </a:txBody>
                  <a:tcPr marL="91506" marR="91506" marT="34290" marB="34290" anchor="ct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0" dirty="0">
                          <a:solidFill>
                            <a:schemeClr val="accent1"/>
                          </a:solidFill>
                        </a:rPr>
                        <a:t>Section 2</a:t>
                      </a:r>
                    </a:p>
                  </a:txBody>
                  <a:tcPr marL="91506" marR="91506" marT="34290" marB="34290" anchor="ct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0" dirty="0">
                          <a:solidFill>
                            <a:schemeClr val="accent1"/>
                          </a:solidFill>
                        </a:rPr>
                        <a:t>Section 3</a:t>
                      </a:r>
                    </a:p>
                  </a:txBody>
                  <a:tcPr marL="91506" marR="91506" marT="34290" marB="34290" anchor="ct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0" dirty="0">
                          <a:solidFill>
                            <a:schemeClr val="accent1"/>
                          </a:solidFill>
                        </a:rPr>
                        <a:t>Section 4</a:t>
                      </a:r>
                    </a:p>
                  </a:txBody>
                  <a:tcPr marL="91506" marR="91506" marT="34290" marB="34290" anchor="ct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1927">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1927">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a:t>
                      </a:r>
                      <a:r>
                        <a:rPr lang="en-GB" sz="1000" baseline="0" dirty="0">
                          <a:solidFill>
                            <a:schemeClr val="tx1"/>
                          </a:solidFill>
                        </a:rPr>
                        <a:t> here</a:t>
                      </a:r>
                      <a:endParaRPr lang="en-GB" sz="1000" dirty="0">
                        <a:solidFill>
                          <a:schemeClr val="tx1"/>
                        </a:solidFill>
                      </a:endParaRP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1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1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1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1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1927">
                <a:tc>
                  <a:txBody>
                    <a:bodyPr/>
                    <a:lstStyle/>
                    <a:p>
                      <a:r>
                        <a:rPr lang="en-GB" sz="1000" dirty="0">
                          <a:solidFill>
                            <a:schemeClr val="tx1"/>
                          </a:solidFill>
                        </a:rPr>
                        <a:t>Result</a:t>
                      </a:r>
                      <a:r>
                        <a:rPr lang="en-GB" sz="1000" baseline="0" dirty="0">
                          <a:solidFill>
                            <a:schemeClr val="tx1"/>
                          </a:solidFill>
                        </a:rPr>
                        <a:t> 1</a:t>
                      </a:r>
                      <a:endParaRPr lang="en-GB" sz="1000" dirty="0">
                        <a:solidFill>
                          <a:schemeClr val="tx1"/>
                        </a:solidFill>
                      </a:endParaRP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Result</a:t>
                      </a:r>
                      <a:r>
                        <a:rPr lang="en-GB" sz="1000" baseline="0" dirty="0">
                          <a:solidFill>
                            <a:schemeClr val="tx1"/>
                          </a:solidFill>
                        </a:rPr>
                        <a:t> 2</a:t>
                      </a:r>
                      <a:endParaRPr lang="en-GB" sz="1000" dirty="0">
                        <a:solidFill>
                          <a:schemeClr val="tx1"/>
                        </a:solidFill>
                      </a:endParaRP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Result 3</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Result 4</a:t>
                      </a:r>
                    </a:p>
                  </a:txBody>
                  <a:tcPr marL="91506" marR="91506" marT="34290" marB="3429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13" name="Text Placeholder 12"/>
          <p:cNvSpPr>
            <a:spLocks noGrp="1"/>
          </p:cNvSpPr>
          <p:nvPr>
            <p:ph type="body" sz="quarter" idx="13"/>
          </p:nvPr>
        </p:nvSpPr>
        <p:spPr/>
        <p:txBody>
          <a:bodyPr/>
          <a:lstStyle/>
          <a:p>
            <a:r>
              <a:rPr lang="en-US" noProof="0"/>
              <a:t>Page subtitle</a:t>
            </a:r>
            <a:endParaRPr lang="en-US" noProof="0" dirty="0"/>
          </a:p>
        </p:txBody>
      </p:sp>
      <p:sp>
        <p:nvSpPr>
          <p:cNvPr id="27" name="Text Placeholder 26"/>
          <p:cNvSpPr>
            <a:spLocks noGrp="1"/>
          </p:cNvSpPr>
          <p:nvPr>
            <p:ph type="body" sz="quarter" idx="18"/>
          </p:nvPr>
        </p:nvSpPr>
        <p:spPr/>
        <p:txBody>
          <a:bodyPr/>
          <a:lstStyle/>
          <a:p>
            <a:r>
              <a:rPr lang="en-GB" dirty="0"/>
              <a:t>Chart title</a:t>
            </a:r>
          </a:p>
        </p:txBody>
      </p:sp>
      <p:sp>
        <p:nvSpPr>
          <p:cNvPr id="2" name="Title 1"/>
          <p:cNvSpPr>
            <a:spLocks noGrp="1"/>
          </p:cNvSpPr>
          <p:nvPr>
            <p:ph type="title"/>
          </p:nvPr>
        </p:nvSpPr>
        <p:spPr/>
        <p:txBody>
          <a:bodyPr/>
          <a:lstStyle/>
          <a:p>
            <a:r>
              <a:rPr lang="en-US" noProof="0"/>
              <a:t>Page title</a:t>
            </a:r>
            <a:endParaRPr lang="en-US" noProof="0" dirty="0"/>
          </a:p>
        </p:txBody>
      </p:sp>
      <p:sp>
        <p:nvSpPr>
          <p:cNvPr id="5" name="Text Placeholder 4"/>
          <p:cNvSpPr>
            <a:spLocks noGrp="1"/>
          </p:cNvSpPr>
          <p:nvPr>
            <p:ph type="body" sz="quarter" idx="23"/>
          </p:nvPr>
        </p:nvSpPr>
        <p:spPr/>
        <p:txBody>
          <a:bodyPr>
            <a:noAutofit/>
          </a:bodyPr>
          <a:lstStyle/>
          <a:p>
            <a:pPr>
              <a:lnSpc>
                <a:spcPct val="110000"/>
              </a:lnSpc>
            </a:pPr>
            <a:r>
              <a:rPr lang="en-US" noProof="0"/>
              <a:t>Source:</a:t>
            </a:r>
          </a:p>
          <a:p>
            <a:pPr>
              <a:lnSpc>
                <a:spcPct val="110000"/>
              </a:lnSpc>
            </a:pPr>
            <a:r>
              <a:rPr lang="en-US" noProof="0"/>
              <a:t>Note:</a:t>
            </a:r>
            <a:endParaRPr lang="en-US" noProof="0" dirty="0"/>
          </a:p>
        </p:txBody>
      </p:sp>
    </p:spTree>
    <p:extLst>
      <p:ext uri="{BB962C8B-B14F-4D97-AF65-F5344CB8AC3E}">
        <p14:creationId xmlns:p14="http://schemas.microsoft.com/office/powerpoint/2010/main" val="5511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a:extLst>
              <a:ext uri="{FF2B5EF4-FFF2-40B4-BE49-F238E27FC236}">
                <a16:creationId xmlns:a16="http://schemas.microsoft.com/office/drawing/2014/main" id="{69FB2739-6734-410A-BC1B-20F79BDF7E70}"/>
              </a:ext>
            </a:extLst>
          </p:cNvPr>
          <p:cNvPicPr>
            <a:picLocks noChangeAspect="1"/>
          </p:cNvPicPr>
          <p:nvPr/>
        </p:nvPicPr>
        <p:blipFill rotWithShape="1">
          <a:blip r:embed="rId2"/>
          <a:srcRect l="12349" t="12500" r="12349" b="12500"/>
          <a:stretch/>
        </p:blipFill>
        <p:spPr>
          <a:xfrm>
            <a:off x="0" y="0"/>
            <a:ext cx="12192000" cy="6858000"/>
          </a:xfrm>
          <a:prstGeom prst="rect">
            <a:avLst/>
          </a:prstGeom>
        </p:spPr>
      </p:pic>
      <p:sp>
        <p:nvSpPr>
          <p:cNvPr id="4" name="Text Placeholder 3">
            <a:extLst>
              <a:ext uri="{FF2B5EF4-FFF2-40B4-BE49-F238E27FC236}">
                <a16:creationId xmlns:a16="http://schemas.microsoft.com/office/drawing/2014/main" id="{7E1E6C1B-603B-40D5-A5D8-E350DF007065}"/>
              </a:ext>
            </a:extLst>
          </p:cNvPr>
          <p:cNvSpPr>
            <a:spLocks noGrp="1"/>
          </p:cNvSpPr>
          <p:nvPr>
            <p:ph type="body" sz="quarter" idx="10"/>
          </p:nvPr>
        </p:nvSpPr>
        <p:spPr/>
        <p:txBody>
          <a:bodyPr/>
          <a:lstStyle/>
          <a:p>
            <a:r>
              <a:rPr lang="en-US" dirty="0"/>
              <a:t>Subtitle, date or author second line</a:t>
            </a:r>
          </a:p>
        </p:txBody>
      </p:sp>
      <p:sp>
        <p:nvSpPr>
          <p:cNvPr id="3" name="Title 2">
            <a:extLst>
              <a:ext uri="{FF2B5EF4-FFF2-40B4-BE49-F238E27FC236}">
                <a16:creationId xmlns:a16="http://schemas.microsoft.com/office/drawing/2014/main" id="{EAF8D057-484E-4004-9E07-EA016E78EB94}"/>
              </a:ext>
            </a:extLst>
          </p:cNvPr>
          <p:cNvSpPr>
            <a:spLocks noGrp="1"/>
          </p:cNvSpPr>
          <p:nvPr>
            <p:ph type="ctrTitle"/>
          </p:nvPr>
        </p:nvSpPr>
        <p:spPr/>
        <p:txBody>
          <a:bodyPr/>
          <a:lstStyle/>
          <a:p>
            <a:r>
              <a:rPr lang="en-US" dirty="0"/>
              <a:t>Document </a:t>
            </a:r>
            <a:br>
              <a:rPr lang="en-US" dirty="0"/>
            </a:br>
            <a:r>
              <a:rPr lang="en-US" dirty="0"/>
              <a:t>heading in Calibri </a:t>
            </a:r>
            <a:br>
              <a:rPr lang="en-US" dirty="0"/>
            </a:br>
            <a:r>
              <a:rPr lang="en-US" dirty="0"/>
              <a:t>Light green</a:t>
            </a:r>
          </a:p>
        </p:txBody>
      </p:sp>
      <p:sp>
        <p:nvSpPr>
          <p:cNvPr id="33" name="Picture Placeholder 8">
            <a:extLst>
              <a:ext uri="{FF2B5EF4-FFF2-40B4-BE49-F238E27FC236}">
                <a16:creationId xmlns:a16="http://schemas.microsoft.com/office/drawing/2014/main" id="{2177A9C1-1F05-4CC6-A133-EF7E93D6AD44}"/>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dirty="0"/>
              <a:t>Click icon to add picture</a:t>
            </a:r>
          </a:p>
        </p:txBody>
      </p:sp>
      <p:grpSp>
        <p:nvGrpSpPr>
          <p:cNvPr id="35" name="Group 34">
            <a:extLst>
              <a:ext uri="{FF2B5EF4-FFF2-40B4-BE49-F238E27FC236}">
                <a16:creationId xmlns:a16="http://schemas.microsoft.com/office/drawing/2014/main" id="{D7346014-E884-441B-806A-5DCB12AA9F7E}"/>
              </a:ext>
            </a:extLst>
          </p:cNvPr>
          <p:cNvGrpSpPr/>
          <p:nvPr/>
        </p:nvGrpSpPr>
        <p:grpSpPr>
          <a:xfrm>
            <a:off x="463296" y="341312"/>
            <a:ext cx="1819656" cy="347472"/>
            <a:chOff x="398463" y="404813"/>
            <a:chExt cx="1627187" cy="307976"/>
          </a:xfrm>
          <a:solidFill>
            <a:schemeClr val="bg1"/>
          </a:solidFill>
        </p:grpSpPr>
        <p:sp>
          <p:nvSpPr>
            <p:cNvPr id="36" name="Oval 5">
              <a:extLst>
                <a:ext uri="{FF2B5EF4-FFF2-40B4-BE49-F238E27FC236}">
                  <a16:creationId xmlns:a16="http://schemas.microsoft.com/office/drawing/2014/main" id="{DF8623BD-4058-4E45-9783-081BFFB10FF2}"/>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6">
              <a:extLst>
                <a:ext uri="{FF2B5EF4-FFF2-40B4-BE49-F238E27FC236}">
                  <a16:creationId xmlns:a16="http://schemas.microsoft.com/office/drawing/2014/main" id="{DC4F75AB-D299-42FC-B4BA-C43CA05F6A7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8" name="Rectangle 7">
              <a:extLst>
                <a:ext uri="{FF2B5EF4-FFF2-40B4-BE49-F238E27FC236}">
                  <a16:creationId xmlns:a16="http://schemas.microsoft.com/office/drawing/2014/main" id="{90A0B313-EC8A-45EB-86CA-4B5B860ECD7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9" name="Freeform 8">
              <a:extLst>
                <a:ext uri="{FF2B5EF4-FFF2-40B4-BE49-F238E27FC236}">
                  <a16:creationId xmlns:a16="http://schemas.microsoft.com/office/drawing/2014/main" id="{956B7CB1-B985-4AAF-B950-77A403635387}"/>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0" name="Rectangle 9">
              <a:extLst>
                <a:ext uri="{FF2B5EF4-FFF2-40B4-BE49-F238E27FC236}">
                  <a16:creationId xmlns:a16="http://schemas.microsoft.com/office/drawing/2014/main" id="{07DBE01F-D37F-463B-8EC1-151DEE0CC09E}"/>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1" name="Rectangle 10">
              <a:extLst>
                <a:ext uri="{FF2B5EF4-FFF2-40B4-BE49-F238E27FC236}">
                  <a16:creationId xmlns:a16="http://schemas.microsoft.com/office/drawing/2014/main" id="{CF718012-42D2-4273-8DA0-B9282F8462EB}"/>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2" name="Freeform 11">
              <a:extLst>
                <a:ext uri="{FF2B5EF4-FFF2-40B4-BE49-F238E27FC236}">
                  <a16:creationId xmlns:a16="http://schemas.microsoft.com/office/drawing/2014/main" id="{33C93383-1991-44C3-8437-CB96FEDFF15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3" name="Freeform 12">
              <a:extLst>
                <a:ext uri="{FF2B5EF4-FFF2-40B4-BE49-F238E27FC236}">
                  <a16:creationId xmlns:a16="http://schemas.microsoft.com/office/drawing/2014/main" id="{F31A69A6-6959-4B97-B083-41C31B86FCB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4" name="Freeform 13">
              <a:extLst>
                <a:ext uri="{FF2B5EF4-FFF2-40B4-BE49-F238E27FC236}">
                  <a16:creationId xmlns:a16="http://schemas.microsoft.com/office/drawing/2014/main" id="{61198FFA-4CC4-4BC0-92BF-DF36553C027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5" name="Freeform 14">
              <a:extLst>
                <a:ext uri="{FF2B5EF4-FFF2-40B4-BE49-F238E27FC236}">
                  <a16:creationId xmlns:a16="http://schemas.microsoft.com/office/drawing/2014/main" id="{671BCA31-AE94-4745-94CC-B0626E7DBC8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pic>
        <p:nvPicPr>
          <p:cNvPr id="20" name="Picture 19">
            <a:extLst>
              <a:ext uri="{FF2B5EF4-FFF2-40B4-BE49-F238E27FC236}">
                <a16:creationId xmlns:a16="http://schemas.microsoft.com/office/drawing/2014/main" id="{8B325079-1BA5-4753-876E-4974B916CB04}"/>
              </a:ext>
            </a:extLst>
          </p:cNvPr>
          <p:cNvPicPr>
            <a:picLocks noChangeAspect="1"/>
          </p:cNvPicPr>
          <p:nvPr/>
        </p:nvPicPr>
        <p:blipFill>
          <a:blip r:embed="rId3"/>
          <a:srcRect/>
          <a:stretch/>
        </p:blipFill>
        <p:spPr>
          <a:xfrm>
            <a:off x="10694852" y="5659120"/>
            <a:ext cx="1198880" cy="1198880"/>
          </a:xfrm>
          <a:prstGeom prst="rect">
            <a:avLst/>
          </a:prstGeom>
        </p:spPr>
      </p:pic>
      <p:sp>
        <p:nvSpPr>
          <p:cNvPr id="19" name="Rectangle 18">
            <a:extLst>
              <a:ext uri="{FF2B5EF4-FFF2-40B4-BE49-F238E27FC236}">
                <a16:creationId xmlns:a16="http://schemas.microsoft.com/office/drawing/2014/main" id="{1BF8ED14-EC92-4D8C-B3CD-80F4F042269B}"/>
              </a:ext>
            </a:extLst>
          </p:cNvPr>
          <p:cNvSpPr>
            <a:spLocks noChangeArrowheads="1"/>
          </p:cNvSpPr>
          <p:nvPr/>
        </p:nvSpPr>
        <p:spPr bwMode="gray">
          <a:xfrm>
            <a:off x="9022081" y="704254"/>
            <a:ext cx="2712720" cy="3036729"/>
          </a:xfrm>
          <a:prstGeom prst="rect">
            <a:avLst/>
          </a:prstGeom>
          <a:solidFill>
            <a:srgbClr val="FFFFFF"/>
          </a:solidFill>
          <a:ln w="12700" algn="ctr">
            <a:solidFill>
              <a:srgbClr val="00A1DE"/>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800" b="0" dirty="0">
                <a:solidFill>
                  <a:schemeClr val="accent6"/>
                </a:solidFill>
                <a:latin typeface="+mn-lt"/>
                <a:cs typeface="Calibri Light" panose="020F0302020204030204" pitchFamily="34" charset="0"/>
              </a:rPr>
              <a:t>Replace the image in one of two ways.</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Delete existing image, click the picture icon to navigate to a new image and ‘click’ insert.</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Select the image, ‘right click’, and select Change Picture. Browse to a new image and ‘click’ Insert. </a:t>
            </a:r>
          </a:p>
          <a:p>
            <a:pPr algn="l">
              <a:spcBef>
                <a:spcPts val="400"/>
              </a:spcBef>
              <a:spcAft>
                <a:spcPts val="400"/>
              </a:spcAft>
            </a:pPr>
            <a:r>
              <a:rPr lang="en-US" sz="800" b="0" dirty="0">
                <a:solidFill>
                  <a:schemeClr val="accent6"/>
                </a:solidFill>
                <a:latin typeface="+mn-lt"/>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lgn="l">
              <a:spcBef>
                <a:spcPts val="400"/>
              </a:spcBef>
              <a:spcAft>
                <a:spcPts val="400"/>
              </a:spcAft>
            </a:pPr>
            <a:r>
              <a:rPr lang="en-US" sz="800" b="0" dirty="0">
                <a:solidFill>
                  <a:schemeClr val="accent6"/>
                </a:solidFill>
                <a:latin typeface="+mn-lt"/>
                <a:ea typeface="MS PGothic"/>
                <a:cs typeface="Calibri Light" panose="020F0302020204030204" pitchFamily="34" charset="0"/>
              </a:rPr>
              <a:t>Once the image has been inserted on this slide, </a:t>
            </a:r>
            <a:br>
              <a:rPr lang="en-US" sz="800" b="0" dirty="0">
                <a:solidFill>
                  <a:schemeClr val="accent6"/>
                </a:solidFill>
                <a:latin typeface="+mn-lt"/>
                <a:ea typeface="MS PGothic"/>
                <a:cs typeface="Calibri Light" panose="020F0302020204030204" pitchFamily="34" charset="0"/>
              </a:rPr>
            </a:br>
            <a:r>
              <a:rPr lang="en-US" sz="800" b="0" dirty="0">
                <a:solidFill>
                  <a:schemeClr val="accent6"/>
                </a:solidFill>
                <a:latin typeface="+mn-lt"/>
                <a:ea typeface="MS PGothic"/>
                <a:cs typeface="Calibri Light" panose="020F0302020204030204" pitchFamily="34" charset="0"/>
              </a:rPr>
              <a:t>make sure to right-click and choose “Send to back”.</a:t>
            </a:r>
          </a:p>
          <a:p>
            <a:pPr algn="l">
              <a:spcBef>
                <a:spcPts val="400"/>
              </a:spcBef>
              <a:spcAft>
                <a:spcPts val="400"/>
              </a:spcAft>
            </a:pPr>
            <a:r>
              <a:rPr lang="en-US" sz="800" b="0" dirty="0">
                <a:solidFill>
                  <a:schemeClr val="accent6"/>
                </a:solidFill>
                <a:latin typeface="+mn-lt"/>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00" b="0" dirty="0">
                <a:solidFill>
                  <a:schemeClr val="accent6"/>
                </a:solidFill>
                <a:latin typeface="+mn-lt"/>
                <a:cs typeface="Calibri Light" panose="020F0302020204030204" pitchFamily="34" charset="0"/>
                <a:hlinkClick r:id="rId4"/>
              </a:rPr>
              <a:t>accessibility page</a:t>
            </a:r>
            <a:r>
              <a:rPr lang="en-US" sz="800" b="0" dirty="0">
                <a:solidFill>
                  <a:schemeClr val="accent6"/>
                </a:solidFill>
                <a:latin typeface="+mn-lt"/>
                <a:cs typeface="Calibri Light" panose="020F0302020204030204" pitchFamily="34" charset="0"/>
              </a:rPr>
              <a:t> on Brand Space for more information or consult with your local legal or risk teams.</a:t>
            </a:r>
          </a:p>
        </p:txBody>
      </p:sp>
    </p:spTree>
    <p:extLst>
      <p:ext uri="{BB962C8B-B14F-4D97-AF65-F5344CB8AC3E}">
        <p14:creationId xmlns:p14="http://schemas.microsoft.com/office/powerpoint/2010/main" val="329325396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2"/>
          </p:nvPr>
        </p:nvSpPr>
        <p:spPr/>
        <p:txBody>
          <a:bodyPr/>
          <a:lstStyle/>
          <a:p>
            <a:r>
              <a:rPr lang="en-US" noProof="0"/>
              <a:t>Page subtitle</a:t>
            </a:r>
            <a:endParaRPr lang="en-US" noProof="0" dirty="0"/>
          </a:p>
        </p:txBody>
      </p:sp>
      <p:sp>
        <p:nvSpPr>
          <p:cNvPr id="3" name="Title 2"/>
          <p:cNvSpPr>
            <a:spLocks noGrp="1"/>
          </p:cNvSpPr>
          <p:nvPr>
            <p:ph type="title"/>
          </p:nvPr>
        </p:nvSpPr>
        <p:spPr/>
        <p:txBody>
          <a:bodyPr/>
          <a:lstStyle/>
          <a:p>
            <a:r>
              <a:rPr lang="en-US" noProof="0" dirty="0"/>
              <a:t>Text boxes with arrows</a:t>
            </a:r>
          </a:p>
        </p:txBody>
      </p:sp>
      <p:sp>
        <p:nvSpPr>
          <p:cNvPr id="24" name="Pentagon 23"/>
          <p:cNvSpPr/>
          <p:nvPr/>
        </p:nvSpPr>
        <p:spPr bwMode="gray">
          <a:xfrm>
            <a:off x="463294" y="2112286"/>
            <a:ext cx="3549905" cy="61722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66675" rIns="66675" bIns="66675" rtlCol="0" anchor="ctr"/>
          <a:lstStyle/>
          <a:p>
            <a:r>
              <a:rPr lang="en-US" sz="1400" dirty="0"/>
              <a:t>Text runs here</a:t>
            </a:r>
          </a:p>
        </p:txBody>
      </p:sp>
      <p:sp>
        <p:nvSpPr>
          <p:cNvPr id="25" name="Text Placeholder 3"/>
          <p:cNvSpPr txBox="1">
            <a:spLocks/>
          </p:cNvSpPr>
          <p:nvPr/>
        </p:nvSpPr>
        <p:spPr bwMode="gray">
          <a:xfrm>
            <a:off x="4329833" y="3828673"/>
            <a:ext cx="4320540" cy="617220"/>
          </a:xfrm>
          <a:prstGeom prst="rect">
            <a:avLst/>
          </a:prstGeom>
        </p:spPr>
        <p:txBody>
          <a:bodyPr vert="horz" lIns="0" tIns="0" rIns="0" bIns="0" rtlCol="0">
            <a:noAutofit/>
          </a:bodyPr>
          <a:lstStyle/>
          <a:p>
            <a:pPr marL="85725" lvl="1" indent="-85725">
              <a:spcBef>
                <a:spcPts val="450"/>
              </a:spcBef>
              <a:buSzPct val="100000"/>
              <a:buFont typeface="Arial"/>
              <a:buChar char="•"/>
              <a:defRPr/>
            </a:pPr>
            <a:r>
              <a:rPr lang="en-US" sz="1200" dirty="0"/>
              <a:t>This is dummy text it is not here to be read</a:t>
            </a:r>
          </a:p>
          <a:p>
            <a:pPr marL="85725" lvl="1" indent="-85725">
              <a:spcBef>
                <a:spcPts val="450"/>
              </a:spcBef>
              <a:buSzPct val="100000"/>
              <a:buFont typeface="Arial"/>
              <a:buChar char="•"/>
              <a:defRPr/>
            </a:pPr>
            <a:r>
              <a:rPr lang="en-US" sz="1200" dirty="0"/>
              <a:t>This is dummy text it is not here to be read</a:t>
            </a:r>
          </a:p>
          <a:p>
            <a:pPr marL="85725" lvl="1" indent="-85725">
              <a:spcBef>
                <a:spcPts val="450"/>
              </a:spcBef>
              <a:buSzPct val="100000"/>
              <a:buFont typeface="Arial"/>
              <a:buChar char="•"/>
              <a:defRPr/>
            </a:pPr>
            <a:r>
              <a:rPr lang="en-US" sz="1200" dirty="0"/>
              <a:t>This is dummy text it is not here to be read</a:t>
            </a:r>
          </a:p>
        </p:txBody>
      </p:sp>
      <p:sp>
        <p:nvSpPr>
          <p:cNvPr id="26" name="Pentagon 25"/>
          <p:cNvSpPr/>
          <p:nvPr/>
        </p:nvSpPr>
        <p:spPr bwMode="gray">
          <a:xfrm>
            <a:off x="463294" y="3828673"/>
            <a:ext cx="3549905" cy="61722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66675" rIns="66675" bIns="66675" rtlCol="0" anchor="ctr"/>
          <a:lstStyle/>
          <a:p>
            <a:r>
              <a:rPr lang="en-US" sz="1400" dirty="0"/>
              <a:t>Text runs here</a:t>
            </a:r>
          </a:p>
        </p:txBody>
      </p:sp>
      <p:sp>
        <p:nvSpPr>
          <p:cNvPr id="27" name="Text Placeholder 3"/>
          <p:cNvSpPr txBox="1">
            <a:spLocks/>
          </p:cNvSpPr>
          <p:nvPr/>
        </p:nvSpPr>
        <p:spPr bwMode="gray">
          <a:xfrm>
            <a:off x="4329833" y="4686624"/>
            <a:ext cx="4320540" cy="617220"/>
          </a:xfrm>
          <a:prstGeom prst="rect">
            <a:avLst/>
          </a:prstGeom>
        </p:spPr>
        <p:txBody>
          <a:bodyPr vert="horz" lIns="0" tIns="0" rIns="0" bIns="0" rtlCol="0">
            <a:noAutofit/>
          </a:bodyPr>
          <a:lstStyle/>
          <a:p>
            <a:pPr marL="85725" lvl="1" indent="-85725">
              <a:spcBef>
                <a:spcPts val="450"/>
              </a:spcBef>
              <a:buSzPct val="100000"/>
              <a:buFont typeface="Arial"/>
              <a:buChar char="•"/>
              <a:defRPr/>
            </a:pPr>
            <a:r>
              <a:rPr lang="en-US" sz="1200" dirty="0"/>
              <a:t>This is dummy text it is not here to be read</a:t>
            </a:r>
          </a:p>
          <a:p>
            <a:pPr marL="85725" lvl="1" indent="-85725">
              <a:spcBef>
                <a:spcPts val="450"/>
              </a:spcBef>
              <a:buSzPct val="100000"/>
              <a:buFont typeface="Arial"/>
              <a:buChar char="•"/>
              <a:defRPr/>
            </a:pPr>
            <a:r>
              <a:rPr lang="en-US" sz="1200" dirty="0"/>
              <a:t>This is dummy text it is not here to be read</a:t>
            </a:r>
          </a:p>
          <a:p>
            <a:pPr marL="85725" lvl="1" indent="-85725">
              <a:spcBef>
                <a:spcPts val="450"/>
              </a:spcBef>
              <a:buSzPct val="100000"/>
              <a:buFont typeface="Arial"/>
              <a:buChar char="•"/>
              <a:defRPr/>
            </a:pPr>
            <a:r>
              <a:rPr lang="en-US" sz="1200" dirty="0"/>
              <a:t>This is dummy text it is not here to be read</a:t>
            </a:r>
          </a:p>
        </p:txBody>
      </p:sp>
      <p:sp>
        <p:nvSpPr>
          <p:cNvPr id="28" name="Pentagon 27"/>
          <p:cNvSpPr/>
          <p:nvPr/>
        </p:nvSpPr>
        <p:spPr bwMode="gray">
          <a:xfrm>
            <a:off x="463294" y="4686624"/>
            <a:ext cx="3549905" cy="61722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66675" rIns="66675" bIns="66675" rtlCol="0" anchor="ctr"/>
          <a:lstStyle/>
          <a:p>
            <a:r>
              <a:rPr lang="en-US" sz="1400" dirty="0"/>
              <a:t>Text runs here</a:t>
            </a:r>
          </a:p>
        </p:txBody>
      </p:sp>
      <p:sp>
        <p:nvSpPr>
          <p:cNvPr id="29" name="Text Placeholder 3"/>
          <p:cNvSpPr txBox="1">
            <a:spLocks/>
          </p:cNvSpPr>
          <p:nvPr/>
        </p:nvSpPr>
        <p:spPr bwMode="gray">
          <a:xfrm>
            <a:off x="4329833" y="2112287"/>
            <a:ext cx="4320540" cy="626745"/>
          </a:xfrm>
          <a:prstGeom prst="rect">
            <a:avLst/>
          </a:prstGeom>
        </p:spPr>
        <p:txBody>
          <a:bodyPr vert="horz" lIns="0" tIns="0" rIns="0" bIns="0" rtlCol="0">
            <a:noAutofit/>
          </a:bodyPr>
          <a:lstStyle/>
          <a:p>
            <a:pPr marL="85725" lvl="1" indent="-85725">
              <a:spcBef>
                <a:spcPts val="450"/>
              </a:spcBef>
              <a:buSzPct val="100000"/>
              <a:buFont typeface="Arial"/>
              <a:buChar char="•"/>
              <a:defRPr/>
            </a:pPr>
            <a:r>
              <a:rPr lang="en-US" sz="1200" dirty="0"/>
              <a:t>This is dummy text it is not here to be read</a:t>
            </a:r>
          </a:p>
          <a:p>
            <a:pPr marL="85725" lvl="1" indent="-85725">
              <a:spcBef>
                <a:spcPts val="450"/>
              </a:spcBef>
              <a:buSzPct val="100000"/>
              <a:buFont typeface="Arial"/>
              <a:buChar char="•"/>
              <a:defRPr/>
            </a:pPr>
            <a:r>
              <a:rPr lang="en-US" sz="1200" dirty="0"/>
              <a:t>This is dummy text it is not here to be read</a:t>
            </a:r>
          </a:p>
          <a:p>
            <a:pPr marL="85725" lvl="1" indent="-85725">
              <a:spcBef>
                <a:spcPts val="450"/>
              </a:spcBef>
              <a:buSzPct val="100000"/>
              <a:buFont typeface="Arial"/>
              <a:buChar char="•"/>
              <a:defRPr/>
            </a:pPr>
            <a:r>
              <a:rPr lang="en-US" sz="1200" dirty="0"/>
              <a:t>This is dummy text it is not here to be read</a:t>
            </a:r>
          </a:p>
        </p:txBody>
      </p:sp>
      <p:sp>
        <p:nvSpPr>
          <p:cNvPr id="30" name="Pentagon 29"/>
          <p:cNvSpPr/>
          <p:nvPr/>
        </p:nvSpPr>
        <p:spPr bwMode="gray">
          <a:xfrm>
            <a:off x="463294" y="2970480"/>
            <a:ext cx="3549905" cy="61722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66675" rIns="66675" bIns="66675" rtlCol="0" anchor="ctr"/>
          <a:lstStyle/>
          <a:p>
            <a:r>
              <a:rPr lang="en-US" sz="1400" dirty="0"/>
              <a:t>Text runs here</a:t>
            </a:r>
          </a:p>
        </p:txBody>
      </p:sp>
      <p:sp>
        <p:nvSpPr>
          <p:cNvPr id="31" name="Text Placeholder 3"/>
          <p:cNvSpPr txBox="1">
            <a:spLocks/>
          </p:cNvSpPr>
          <p:nvPr/>
        </p:nvSpPr>
        <p:spPr bwMode="gray">
          <a:xfrm>
            <a:off x="4329833" y="2970479"/>
            <a:ext cx="4320540" cy="617220"/>
          </a:xfrm>
          <a:prstGeom prst="rect">
            <a:avLst/>
          </a:prstGeom>
        </p:spPr>
        <p:txBody>
          <a:bodyPr vert="horz" lIns="0" tIns="0" rIns="0" bIns="0" rtlCol="0">
            <a:noAutofit/>
          </a:bodyPr>
          <a:lstStyle/>
          <a:p>
            <a:pPr marL="85725" lvl="1" indent="-85725">
              <a:spcBef>
                <a:spcPts val="450"/>
              </a:spcBef>
              <a:buSzPct val="100000"/>
              <a:buFont typeface="Arial"/>
              <a:buChar char="•"/>
              <a:defRPr/>
            </a:pPr>
            <a:r>
              <a:rPr lang="en-US" sz="1200" dirty="0"/>
              <a:t>This is dummy text it is not here to be read</a:t>
            </a:r>
          </a:p>
          <a:p>
            <a:pPr marL="85725" lvl="1" indent="-85725">
              <a:spcBef>
                <a:spcPts val="450"/>
              </a:spcBef>
              <a:buSzPct val="100000"/>
              <a:buFont typeface="Arial"/>
              <a:buChar char="•"/>
              <a:defRPr/>
            </a:pPr>
            <a:r>
              <a:rPr lang="en-US" sz="1200" dirty="0"/>
              <a:t>This is dummy text it is not here to be read</a:t>
            </a:r>
          </a:p>
          <a:p>
            <a:pPr marL="85725" lvl="1" indent="-85725">
              <a:spcBef>
                <a:spcPts val="450"/>
              </a:spcBef>
              <a:buSzPct val="100000"/>
              <a:buFont typeface="Arial"/>
              <a:buChar char="•"/>
              <a:defRPr/>
            </a:pPr>
            <a:r>
              <a:rPr lang="en-US" sz="1200" dirty="0"/>
              <a:t>This is dummy text it is not here to be read</a:t>
            </a:r>
          </a:p>
        </p:txBody>
      </p:sp>
    </p:spTree>
    <p:extLst>
      <p:ext uri="{BB962C8B-B14F-4D97-AF65-F5344CB8AC3E}">
        <p14:creationId xmlns:p14="http://schemas.microsoft.com/office/powerpoint/2010/main" val="171487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2"/>
          </p:nvPr>
        </p:nvSpPr>
        <p:spPr>
          <a:xfrm>
            <a:off x="458730" y="1851440"/>
            <a:ext cx="3554471" cy="4511260"/>
          </a:xfrm>
        </p:spPr>
        <p:txBody>
          <a:bodyPr/>
          <a:lstStyle/>
          <a:p>
            <a:r>
              <a:rPr lang="en-US" dirty="0"/>
              <a:t>Text box title runs here</a:t>
            </a:r>
          </a:p>
          <a:p>
            <a:pPr lvl="2"/>
            <a:r>
              <a:rPr lang="en-US" dirty="0"/>
              <a:t>This is dummy text it is not here to be read this is dummy text it is not here to be read</a:t>
            </a:r>
          </a:p>
          <a:p>
            <a:pPr lvl="2"/>
            <a:r>
              <a:rPr lang="en-US" dirty="0"/>
              <a:t>This is dummy text it is not here to be read</a:t>
            </a:r>
          </a:p>
          <a:p>
            <a:pPr lvl="2"/>
            <a:r>
              <a:rPr lang="en-US" dirty="0"/>
              <a:t>This is dummy text it is not here to be read </a:t>
            </a:r>
          </a:p>
          <a:p>
            <a:pPr lvl="3"/>
            <a:r>
              <a:rPr lang="en-US" dirty="0"/>
              <a:t>This is dummy text it is not here to be read</a:t>
            </a:r>
          </a:p>
          <a:p>
            <a:pPr lvl="3"/>
            <a:r>
              <a:rPr lang="en-US" dirty="0"/>
              <a:t>This is dummy text it is not here to be read</a:t>
            </a:r>
          </a:p>
          <a:p>
            <a:pPr lvl="3"/>
            <a:r>
              <a:rPr lang="en-US" dirty="0"/>
              <a:t>This is dummy text it is not here to be read</a:t>
            </a:r>
          </a:p>
        </p:txBody>
      </p:sp>
      <p:sp>
        <p:nvSpPr>
          <p:cNvPr id="6" name="Text Placeholder 5"/>
          <p:cNvSpPr>
            <a:spLocks noGrp="1"/>
          </p:cNvSpPr>
          <p:nvPr>
            <p:ph type="body" sz="quarter" idx="23"/>
          </p:nvPr>
        </p:nvSpPr>
        <p:spPr/>
        <p:txBody>
          <a:bodyPr/>
          <a:lstStyle/>
          <a:p>
            <a:r>
              <a:rPr lang="en-US" dirty="0"/>
              <a:t>Text box title runs here</a:t>
            </a:r>
          </a:p>
          <a:p>
            <a:pPr lvl="2"/>
            <a:r>
              <a:rPr lang="en-US" dirty="0"/>
              <a:t>This is dummy text it is not here to be read this is dummy text it is not here to be read</a:t>
            </a:r>
          </a:p>
          <a:p>
            <a:pPr lvl="2"/>
            <a:r>
              <a:rPr lang="en-US" dirty="0"/>
              <a:t>This is dummy text it is not here to be read</a:t>
            </a:r>
          </a:p>
          <a:p>
            <a:pPr lvl="2"/>
            <a:r>
              <a:rPr lang="en-US" dirty="0"/>
              <a:t>This is dummy text it is not here to be read </a:t>
            </a:r>
          </a:p>
          <a:p>
            <a:pPr lvl="3"/>
            <a:r>
              <a:rPr lang="en-US" dirty="0"/>
              <a:t>This is dummy text it is not here to be read</a:t>
            </a:r>
          </a:p>
          <a:p>
            <a:pPr lvl="3"/>
            <a:r>
              <a:rPr lang="en-US" dirty="0"/>
              <a:t>This is dummy text it is not here to be read</a:t>
            </a:r>
          </a:p>
          <a:p>
            <a:pPr lvl="3"/>
            <a:r>
              <a:rPr lang="en-US" dirty="0"/>
              <a:t>This is dummy text it is not here to be read</a:t>
            </a:r>
          </a:p>
          <a:p>
            <a:endParaRPr lang="en-US" dirty="0"/>
          </a:p>
          <a:p>
            <a:endParaRPr lang="en-US" dirty="0"/>
          </a:p>
        </p:txBody>
      </p:sp>
      <p:sp>
        <p:nvSpPr>
          <p:cNvPr id="2" name="Text Placeholder 1"/>
          <p:cNvSpPr>
            <a:spLocks noGrp="1"/>
          </p:cNvSpPr>
          <p:nvPr>
            <p:ph type="body" sz="quarter" idx="24"/>
          </p:nvPr>
        </p:nvSpPr>
        <p:spPr/>
        <p:txBody>
          <a:bodyPr/>
          <a:lstStyle/>
          <a:p>
            <a:r>
              <a:rPr lang="en-US" dirty="0"/>
              <a:t>Text box title runs here</a:t>
            </a:r>
          </a:p>
          <a:p>
            <a:pPr lvl="2"/>
            <a:r>
              <a:rPr lang="en-US" dirty="0"/>
              <a:t>This is dummy text it is not here to be read this is dummy text it is not here to be read</a:t>
            </a:r>
          </a:p>
          <a:p>
            <a:pPr lvl="2"/>
            <a:r>
              <a:rPr lang="en-US" dirty="0"/>
              <a:t>This is dummy text it is not here to be read</a:t>
            </a:r>
          </a:p>
          <a:p>
            <a:pPr lvl="2"/>
            <a:r>
              <a:rPr lang="en-US" dirty="0"/>
              <a:t>This is dummy text it is not here to be read </a:t>
            </a:r>
          </a:p>
          <a:p>
            <a:pPr lvl="3"/>
            <a:r>
              <a:rPr lang="en-US" dirty="0"/>
              <a:t>This is dummy text it is not here to be read</a:t>
            </a:r>
          </a:p>
          <a:p>
            <a:pPr lvl="3"/>
            <a:r>
              <a:rPr lang="en-US" dirty="0"/>
              <a:t>This is dummy text it is not here to be read</a:t>
            </a:r>
          </a:p>
          <a:p>
            <a:pPr lvl="3"/>
            <a:r>
              <a:rPr lang="en-US" dirty="0"/>
              <a:t>This is dummy text it is not here to be read</a:t>
            </a:r>
          </a:p>
          <a:p>
            <a:endParaRPr lang="en-US" dirty="0"/>
          </a:p>
        </p:txBody>
      </p:sp>
      <p:sp>
        <p:nvSpPr>
          <p:cNvPr id="8" name="Text Placeholder 7"/>
          <p:cNvSpPr>
            <a:spLocks noGrp="1"/>
          </p:cNvSpPr>
          <p:nvPr>
            <p:ph type="body" sz="quarter" idx="25"/>
          </p:nvPr>
        </p:nvSpPr>
        <p:spPr/>
        <p:txBody>
          <a:bodyPr/>
          <a:lstStyle/>
          <a:p>
            <a:r>
              <a:rPr lang="en-US" dirty="0"/>
              <a:t>Page subtitle</a:t>
            </a:r>
          </a:p>
        </p:txBody>
      </p:sp>
      <p:sp>
        <p:nvSpPr>
          <p:cNvPr id="3" name="Title 2"/>
          <p:cNvSpPr>
            <a:spLocks noGrp="1"/>
          </p:cNvSpPr>
          <p:nvPr>
            <p:ph type="title"/>
          </p:nvPr>
        </p:nvSpPr>
        <p:spPr/>
        <p:txBody>
          <a:bodyPr/>
          <a:lstStyle/>
          <a:p>
            <a:r>
              <a:rPr lang="en-US" dirty="0"/>
              <a:t>Three text boxes</a:t>
            </a:r>
          </a:p>
        </p:txBody>
      </p:sp>
    </p:spTree>
    <p:extLst>
      <p:ext uri="{BB962C8B-B14F-4D97-AF65-F5344CB8AC3E}">
        <p14:creationId xmlns:p14="http://schemas.microsoft.com/office/powerpoint/2010/main" val="424670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709AF5-D7EE-448C-9BDD-FB3CCF2A2848}"/>
              </a:ext>
            </a:extLst>
          </p:cNvPr>
          <p:cNvSpPr>
            <a:spLocks noGrp="1"/>
          </p:cNvSpPr>
          <p:nvPr>
            <p:ph type="body" sz="quarter" idx="25"/>
          </p:nvPr>
        </p:nvSpPr>
        <p:spPr/>
        <p:txBody>
          <a:bodyPr/>
          <a:lstStyle/>
          <a:p>
            <a:r>
              <a:rPr lang="en-US" dirty="0"/>
              <a:t>Page subtitle</a:t>
            </a:r>
          </a:p>
        </p:txBody>
      </p:sp>
      <p:sp>
        <p:nvSpPr>
          <p:cNvPr id="2" name="Title 1"/>
          <p:cNvSpPr>
            <a:spLocks noGrp="1"/>
          </p:cNvSpPr>
          <p:nvPr>
            <p:ph type="title"/>
          </p:nvPr>
        </p:nvSpPr>
        <p:spPr/>
        <p:txBody>
          <a:bodyPr/>
          <a:lstStyle/>
          <a:p>
            <a:r>
              <a:rPr lang="en-US" dirty="0"/>
              <a:t>Icon use</a:t>
            </a:r>
          </a:p>
        </p:txBody>
      </p:sp>
      <p:sp>
        <p:nvSpPr>
          <p:cNvPr id="5" name="Text Placeholder 4"/>
          <p:cNvSpPr>
            <a:spLocks noGrp="1"/>
          </p:cNvSpPr>
          <p:nvPr>
            <p:ph type="body" sz="quarter" idx="17"/>
          </p:nvPr>
        </p:nvSpPr>
        <p:spPr/>
        <p:txBody>
          <a:bodyPr/>
          <a:lstStyle/>
          <a:p>
            <a:pPr lvl="2"/>
            <a:r>
              <a:rPr lang="en-US" noProof="0" dirty="0"/>
              <a:t>This is dummy text it is not here to be read this is dummy text it is not here to be read</a:t>
            </a:r>
          </a:p>
          <a:p>
            <a:pPr lvl="2"/>
            <a:r>
              <a:rPr lang="en-US" noProof="0" dirty="0"/>
              <a:t>This is dummy text it is not here to be read this is dummy text it is not here to be read</a:t>
            </a:r>
          </a:p>
          <a:p>
            <a:endParaRPr lang="en-US" noProof="0" dirty="0"/>
          </a:p>
        </p:txBody>
      </p:sp>
      <p:sp>
        <p:nvSpPr>
          <p:cNvPr id="6" name="Text Placeholder 5"/>
          <p:cNvSpPr>
            <a:spLocks noGrp="1"/>
          </p:cNvSpPr>
          <p:nvPr>
            <p:ph type="body" sz="quarter" idx="18"/>
          </p:nvPr>
        </p:nvSpPr>
        <p:spPr/>
        <p:txBody>
          <a:bodyPr/>
          <a:lstStyle/>
          <a:p>
            <a:pPr lvl="2"/>
            <a:r>
              <a:rPr lang="en-US" noProof="0" dirty="0"/>
              <a:t>This is dummy text it is not here to be read this is dummy text it is not here to be read</a:t>
            </a:r>
          </a:p>
          <a:p>
            <a:pPr lvl="2"/>
            <a:r>
              <a:rPr lang="en-US" noProof="0" dirty="0"/>
              <a:t>This is dummy text it is not here to be read this is dummy text it is not here to be read</a:t>
            </a:r>
          </a:p>
          <a:p>
            <a:endParaRPr lang="en-US" noProof="0" dirty="0"/>
          </a:p>
        </p:txBody>
      </p:sp>
      <p:sp>
        <p:nvSpPr>
          <p:cNvPr id="7" name="Text Placeholder 6"/>
          <p:cNvSpPr>
            <a:spLocks noGrp="1"/>
          </p:cNvSpPr>
          <p:nvPr>
            <p:ph type="body" sz="quarter" idx="19"/>
          </p:nvPr>
        </p:nvSpPr>
        <p:spPr/>
        <p:txBody>
          <a:bodyPr/>
          <a:lstStyle/>
          <a:p>
            <a:pPr lvl="2"/>
            <a:r>
              <a:rPr lang="en-US" noProof="0" dirty="0"/>
              <a:t>This is dummy text it is not here to be read this is dummy text it is not here to be read</a:t>
            </a:r>
          </a:p>
          <a:p>
            <a:pPr lvl="2"/>
            <a:r>
              <a:rPr lang="en-US" noProof="0" dirty="0"/>
              <a:t>This is dummy text it is not here to be read this is dummy text it is not here to be read</a:t>
            </a:r>
          </a:p>
          <a:p>
            <a:endParaRPr lang="en-US" noProof="0" dirty="0"/>
          </a:p>
        </p:txBody>
      </p:sp>
      <p:sp>
        <p:nvSpPr>
          <p:cNvPr id="8" name="Text Placeholder 7"/>
          <p:cNvSpPr>
            <a:spLocks noGrp="1"/>
          </p:cNvSpPr>
          <p:nvPr>
            <p:ph type="body" sz="quarter" idx="20"/>
          </p:nvPr>
        </p:nvSpPr>
        <p:spPr/>
        <p:txBody>
          <a:bodyPr/>
          <a:lstStyle/>
          <a:p>
            <a:pPr lvl="2"/>
            <a:r>
              <a:rPr lang="en-US" dirty="0"/>
              <a:t>This is dummy text it is not here to be read this is dummy text it is not here to be read</a:t>
            </a:r>
          </a:p>
          <a:p>
            <a:pPr lvl="2"/>
            <a:r>
              <a:rPr lang="en-US" dirty="0"/>
              <a:t>This is dummy text it is not here to be read this is dummy text it is not here to be read</a:t>
            </a:r>
          </a:p>
          <a:p>
            <a:endParaRPr lang="en-US" dirty="0"/>
          </a:p>
        </p:txBody>
      </p:sp>
      <p:sp>
        <p:nvSpPr>
          <p:cNvPr id="18" name="Freeform 814"/>
          <p:cNvSpPr>
            <a:spLocks noChangeAspect="1" noEditPoints="1"/>
          </p:cNvSpPr>
          <p:nvPr/>
        </p:nvSpPr>
        <p:spPr bwMode="auto">
          <a:xfrm>
            <a:off x="1567281" y="1828967"/>
            <a:ext cx="565337" cy="567000"/>
          </a:xfrm>
          <a:custGeom>
            <a:avLst/>
            <a:gdLst>
              <a:gd name="T0" fmla="*/ 309 w 512"/>
              <a:gd name="T1" fmla="*/ 256 h 512"/>
              <a:gd name="T2" fmla="*/ 256 w 512"/>
              <a:gd name="T3" fmla="*/ 309 h 512"/>
              <a:gd name="T4" fmla="*/ 202 w 512"/>
              <a:gd name="T5" fmla="*/ 256 h 512"/>
              <a:gd name="T6" fmla="*/ 256 w 512"/>
              <a:gd name="T7" fmla="*/ 202 h 512"/>
              <a:gd name="T8" fmla="*/ 309 w 512"/>
              <a:gd name="T9" fmla="*/ 256 h 512"/>
              <a:gd name="T10" fmla="*/ 349 w 512"/>
              <a:gd name="T11" fmla="*/ 181 h 512"/>
              <a:gd name="T12" fmla="*/ 394 w 512"/>
              <a:gd name="T13" fmla="*/ 181 h 512"/>
              <a:gd name="T14" fmla="*/ 394 w 512"/>
              <a:gd name="T15" fmla="*/ 352 h 512"/>
              <a:gd name="T16" fmla="*/ 117 w 512"/>
              <a:gd name="T17" fmla="*/ 352 h 512"/>
              <a:gd name="T18" fmla="*/ 117 w 512"/>
              <a:gd name="T19" fmla="*/ 181 h 512"/>
              <a:gd name="T20" fmla="*/ 157 w 512"/>
              <a:gd name="T21" fmla="*/ 181 h 512"/>
              <a:gd name="T22" fmla="*/ 165 w 512"/>
              <a:gd name="T23" fmla="*/ 177 h 512"/>
              <a:gd name="T24" fmla="*/ 186 w 512"/>
              <a:gd name="T25" fmla="*/ 149 h 512"/>
              <a:gd name="T26" fmla="*/ 324 w 512"/>
              <a:gd name="T27" fmla="*/ 149 h 512"/>
              <a:gd name="T28" fmla="*/ 339 w 512"/>
              <a:gd name="T29" fmla="*/ 176 h 512"/>
              <a:gd name="T30" fmla="*/ 349 w 512"/>
              <a:gd name="T31" fmla="*/ 181 h 512"/>
              <a:gd name="T32" fmla="*/ 330 w 512"/>
              <a:gd name="T33" fmla="*/ 256 h 512"/>
              <a:gd name="T34" fmla="*/ 256 w 512"/>
              <a:gd name="T35" fmla="*/ 181 h 512"/>
              <a:gd name="T36" fmla="*/ 181 w 512"/>
              <a:gd name="T37" fmla="*/ 256 h 512"/>
              <a:gd name="T38" fmla="*/ 256 w 512"/>
              <a:gd name="T39" fmla="*/ 330 h 512"/>
              <a:gd name="T40" fmla="*/ 330 w 512"/>
              <a:gd name="T41" fmla="*/ 256 h 512"/>
              <a:gd name="T42" fmla="*/ 512 w 512"/>
              <a:gd name="T43" fmla="*/ 256 h 512"/>
              <a:gd name="T44" fmla="*/ 256 w 512"/>
              <a:gd name="T45" fmla="*/ 512 h 512"/>
              <a:gd name="T46" fmla="*/ 0 w 512"/>
              <a:gd name="T47" fmla="*/ 256 h 512"/>
              <a:gd name="T48" fmla="*/ 256 w 512"/>
              <a:gd name="T49" fmla="*/ 0 h 512"/>
              <a:gd name="T50" fmla="*/ 512 w 512"/>
              <a:gd name="T51" fmla="*/ 256 h 512"/>
              <a:gd name="T52" fmla="*/ 416 w 512"/>
              <a:gd name="T53" fmla="*/ 170 h 512"/>
              <a:gd name="T54" fmla="*/ 405 w 512"/>
              <a:gd name="T55" fmla="*/ 160 h 512"/>
              <a:gd name="T56" fmla="*/ 355 w 512"/>
              <a:gd name="T57" fmla="*/ 160 h 512"/>
              <a:gd name="T58" fmla="*/ 340 w 512"/>
              <a:gd name="T59" fmla="*/ 133 h 512"/>
              <a:gd name="T60" fmla="*/ 330 w 512"/>
              <a:gd name="T61" fmla="*/ 128 h 512"/>
              <a:gd name="T62" fmla="*/ 181 w 512"/>
              <a:gd name="T63" fmla="*/ 128 h 512"/>
              <a:gd name="T64" fmla="*/ 173 w 512"/>
              <a:gd name="T65" fmla="*/ 132 h 512"/>
              <a:gd name="T66" fmla="*/ 151 w 512"/>
              <a:gd name="T67" fmla="*/ 160 h 512"/>
              <a:gd name="T68" fmla="*/ 106 w 512"/>
              <a:gd name="T69" fmla="*/ 160 h 512"/>
              <a:gd name="T70" fmla="*/ 96 w 512"/>
              <a:gd name="T71" fmla="*/ 170 h 512"/>
              <a:gd name="T72" fmla="*/ 96 w 512"/>
              <a:gd name="T73" fmla="*/ 362 h 512"/>
              <a:gd name="T74" fmla="*/ 106 w 512"/>
              <a:gd name="T75" fmla="*/ 373 h 512"/>
              <a:gd name="T76" fmla="*/ 405 w 512"/>
              <a:gd name="T77" fmla="*/ 373 h 512"/>
              <a:gd name="T78" fmla="*/ 416 w 512"/>
              <a:gd name="T79" fmla="*/ 362 h 512"/>
              <a:gd name="T80" fmla="*/ 416 w 512"/>
              <a:gd name="T81"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512">
                <a:moveTo>
                  <a:pt x="309" y="256"/>
                </a:moveTo>
                <a:cubicBezTo>
                  <a:pt x="309" y="285"/>
                  <a:pt x="285" y="309"/>
                  <a:pt x="256" y="309"/>
                </a:cubicBezTo>
                <a:cubicBezTo>
                  <a:pt x="226" y="309"/>
                  <a:pt x="202" y="285"/>
                  <a:pt x="202" y="256"/>
                </a:cubicBezTo>
                <a:cubicBezTo>
                  <a:pt x="202" y="226"/>
                  <a:pt x="226" y="202"/>
                  <a:pt x="256" y="202"/>
                </a:cubicBezTo>
                <a:cubicBezTo>
                  <a:pt x="285" y="202"/>
                  <a:pt x="309" y="226"/>
                  <a:pt x="309" y="256"/>
                </a:cubicBezTo>
                <a:close/>
                <a:moveTo>
                  <a:pt x="349" y="181"/>
                </a:moveTo>
                <a:cubicBezTo>
                  <a:pt x="394" y="181"/>
                  <a:pt x="394" y="181"/>
                  <a:pt x="394" y="181"/>
                </a:cubicBezTo>
                <a:cubicBezTo>
                  <a:pt x="394" y="352"/>
                  <a:pt x="394" y="352"/>
                  <a:pt x="394" y="352"/>
                </a:cubicBezTo>
                <a:cubicBezTo>
                  <a:pt x="117" y="352"/>
                  <a:pt x="117" y="352"/>
                  <a:pt x="117" y="352"/>
                </a:cubicBezTo>
                <a:cubicBezTo>
                  <a:pt x="117" y="181"/>
                  <a:pt x="117" y="181"/>
                  <a:pt x="117" y="181"/>
                </a:cubicBezTo>
                <a:cubicBezTo>
                  <a:pt x="157" y="181"/>
                  <a:pt x="157" y="181"/>
                  <a:pt x="157" y="181"/>
                </a:cubicBezTo>
                <a:cubicBezTo>
                  <a:pt x="160" y="181"/>
                  <a:pt x="163" y="179"/>
                  <a:pt x="165" y="177"/>
                </a:cubicBezTo>
                <a:cubicBezTo>
                  <a:pt x="186" y="149"/>
                  <a:pt x="186" y="149"/>
                  <a:pt x="186" y="149"/>
                </a:cubicBezTo>
                <a:cubicBezTo>
                  <a:pt x="324" y="149"/>
                  <a:pt x="324" y="149"/>
                  <a:pt x="324" y="149"/>
                </a:cubicBezTo>
                <a:cubicBezTo>
                  <a:pt x="339" y="176"/>
                  <a:pt x="339" y="176"/>
                  <a:pt x="339" y="176"/>
                </a:cubicBezTo>
                <a:cubicBezTo>
                  <a:pt x="341" y="179"/>
                  <a:pt x="345" y="181"/>
                  <a:pt x="349" y="181"/>
                </a:cubicBezTo>
                <a:close/>
                <a:moveTo>
                  <a:pt x="330" y="256"/>
                </a:moveTo>
                <a:cubicBezTo>
                  <a:pt x="330" y="214"/>
                  <a:pt x="297" y="181"/>
                  <a:pt x="256" y="181"/>
                </a:cubicBezTo>
                <a:cubicBezTo>
                  <a:pt x="214" y="181"/>
                  <a:pt x="181" y="214"/>
                  <a:pt x="181" y="256"/>
                </a:cubicBezTo>
                <a:cubicBezTo>
                  <a:pt x="181" y="297"/>
                  <a:pt x="214" y="330"/>
                  <a:pt x="256" y="330"/>
                </a:cubicBezTo>
                <a:cubicBezTo>
                  <a:pt x="297" y="330"/>
                  <a:pt x="330" y="297"/>
                  <a:pt x="330"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70"/>
                </a:moveTo>
                <a:cubicBezTo>
                  <a:pt x="416" y="164"/>
                  <a:pt x="411" y="160"/>
                  <a:pt x="405" y="160"/>
                </a:cubicBezTo>
                <a:cubicBezTo>
                  <a:pt x="355" y="160"/>
                  <a:pt x="355" y="160"/>
                  <a:pt x="355" y="160"/>
                </a:cubicBezTo>
                <a:cubicBezTo>
                  <a:pt x="340" y="133"/>
                  <a:pt x="340" y="133"/>
                  <a:pt x="340" y="133"/>
                </a:cubicBezTo>
                <a:cubicBezTo>
                  <a:pt x="338" y="130"/>
                  <a:pt x="334" y="128"/>
                  <a:pt x="330" y="128"/>
                </a:cubicBezTo>
                <a:cubicBezTo>
                  <a:pt x="181" y="128"/>
                  <a:pt x="181" y="128"/>
                  <a:pt x="181" y="128"/>
                </a:cubicBezTo>
                <a:cubicBezTo>
                  <a:pt x="178" y="128"/>
                  <a:pt x="175" y="129"/>
                  <a:pt x="173" y="132"/>
                </a:cubicBezTo>
                <a:cubicBezTo>
                  <a:pt x="151" y="160"/>
                  <a:pt x="151" y="160"/>
                  <a:pt x="151" y="160"/>
                </a:cubicBezTo>
                <a:cubicBezTo>
                  <a:pt x="106" y="160"/>
                  <a:pt x="106" y="160"/>
                  <a:pt x="106" y="160"/>
                </a:cubicBezTo>
                <a:cubicBezTo>
                  <a:pt x="100" y="160"/>
                  <a:pt x="96" y="164"/>
                  <a:pt x="96" y="170"/>
                </a:cubicBezTo>
                <a:cubicBezTo>
                  <a:pt x="96" y="362"/>
                  <a:pt x="96" y="362"/>
                  <a:pt x="96" y="362"/>
                </a:cubicBezTo>
                <a:cubicBezTo>
                  <a:pt x="96" y="368"/>
                  <a:pt x="100" y="373"/>
                  <a:pt x="106" y="373"/>
                </a:cubicBezTo>
                <a:cubicBezTo>
                  <a:pt x="405" y="373"/>
                  <a:pt x="405" y="373"/>
                  <a:pt x="405" y="373"/>
                </a:cubicBezTo>
                <a:cubicBezTo>
                  <a:pt x="411" y="373"/>
                  <a:pt x="416" y="368"/>
                  <a:pt x="416" y="362"/>
                </a:cubicBezTo>
                <a:lnTo>
                  <a:pt x="416" y="17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GB" sz="1350"/>
          </a:p>
        </p:txBody>
      </p:sp>
      <p:sp>
        <p:nvSpPr>
          <p:cNvPr id="19" name="Freeform 723"/>
          <p:cNvSpPr>
            <a:spLocks noChangeAspect="1" noEditPoints="1"/>
          </p:cNvSpPr>
          <p:nvPr/>
        </p:nvSpPr>
        <p:spPr bwMode="auto">
          <a:xfrm>
            <a:off x="4407107" y="1828967"/>
            <a:ext cx="567000" cy="567000"/>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GB" sz="1350"/>
          </a:p>
        </p:txBody>
      </p:sp>
      <p:sp>
        <p:nvSpPr>
          <p:cNvPr id="20" name="Freeform 589"/>
          <p:cNvSpPr>
            <a:spLocks noChangeAspect="1" noEditPoints="1"/>
          </p:cNvSpPr>
          <p:nvPr/>
        </p:nvSpPr>
        <p:spPr bwMode="auto">
          <a:xfrm>
            <a:off x="7248596" y="1828967"/>
            <a:ext cx="567000" cy="567000"/>
          </a:xfrm>
          <a:custGeom>
            <a:avLst/>
            <a:gdLst>
              <a:gd name="T0" fmla="*/ 384 w 512"/>
              <a:gd name="T1" fmla="*/ 157 h 512"/>
              <a:gd name="T2" fmla="*/ 384 w 512"/>
              <a:gd name="T3" fmla="*/ 349 h 512"/>
              <a:gd name="T4" fmla="*/ 266 w 512"/>
              <a:gd name="T5" fmla="*/ 348 h 512"/>
              <a:gd name="T6" fmla="*/ 266 w 512"/>
              <a:gd name="T7" fmla="*/ 157 h 512"/>
              <a:gd name="T8" fmla="*/ 384 w 512"/>
              <a:gd name="T9" fmla="*/ 157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405 w 512"/>
              <a:gd name="T21" fmla="*/ 149 h 512"/>
              <a:gd name="T22" fmla="*/ 398 w 512"/>
              <a:gd name="T23" fmla="*/ 139 h 512"/>
              <a:gd name="T24" fmla="*/ 256 w 512"/>
              <a:gd name="T25" fmla="*/ 138 h 512"/>
              <a:gd name="T26" fmla="*/ 114 w 512"/>
              <a:gd name="T27" fmla="*/ 139 h 512"/>
              <a:gd name="T28" fmla="*/ 106 w 512"/>
              <a:gd name="T29" fmla="*/ 149 h 512"/>
              <a:gd name="T30" fmla="*/ 106 w 512"/>
              <a:gd name="T31" fmla="*/ 362 h 512"/>
              <a:gd name="T32" fmla="*/ 111 w 512"/>
              <a:gd name="T33" fmla="*/ 371 h 512"/>
              <a:gd name="T34" fmla="*/ 121 w 512"/>
              <a:gd name="T35" fmla="*/ 372 h 512"/>
              <a:gd name="T36" fmla="*/ 253 w 512"/>
              <a:gd name="T37" fmla="*/ 373 h 512"/>
              <a:gd name="T38" fmla="*/ 256 w 512"/>
              <a:gd name="T39" fmla="*/ 373 h 512"/>
              <a:gd name="T40" fmla="*/ 260 w 512"/>
              <a:gd name="T41" fmla="*/ 372 h 512"/>
              <a:gd name="T42" fmla="*/ 260 w 512"/>
              <a:gd name="T43" fmla="*/ 372 h 512"/>
              <a:gd name="T44" fmla="*/ 391 w 512"/>
              <a:gd name="T45" fmla="*/ 373 h 512"/>
              <a:gd name="T46" fmla="*/ 401 w 512"/>
              <a:gd name="T47" fmla="*/ 371 h 512"/>
              <a:gd name="T48" fmla="*/ 405 w 512"/>
              <a:gd name="T49" fmla="*/ 362 h 512"/>
              <a:gd name="T50" fmla="*/ 405 w 512"/>
              <a:gd name="T51" fmla="*/ 149 h 512"/>
              <a:gd name="T52" fmla="*/ 128 w 512"/>
              <a:gd name="T53" fmla="*/ 157 h 512"/>
              <a:gd name="T54" fmla="*/ 128 w 512"/>
              <a:gd name="T55" fmla="*/ 348 h 512"/>
              <a:gd name="T56" fmla="*/ 245 w 512"/>
              <a:gd name="T57" fmla="*/ 349 h 512"/>
              <a:gd name="T58" fmla="*/ 245 w 512"/>
              <a:gd name="T59" fmla="*/ 157 h 512"/>
              <a:gd name="T60" fmla="*/ 128 w 512"/>
              <a:gd name="T61" fmla="*/ 1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2" h="512">
                <a:moveTo>
                  <a:pt x="384" y="157"/>
                </a:moveTo>
                <a:cubicBezTo>
                  <a:pt x="384" y="349"/>
                  <a:pt x="384" y="349"/>
                  <a:pt x="384" y="349"/>
                </a:cubicBezTo>
                <a:cubicBezTo>
                  <a:pt x="328" y="335"/>
                  <a:pt x="287" y="342"/>
                  <a:pt x="266" y="348"/>
                </a:cubicBezTo>
                <a:cubicBezTo>
                  <a:pt x="266" y="157"/>
                  <a:pt x="266" y="157"/>
                  <a:pt x="266" y="157"/>
                </a:cubicBezTo>
                <a:cubicBezTo>
                  <a:pt x="321" y="144"/>
                  <a:pt x="367" y="153"/>
                  <a:pt x="384" y="15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4"/>
                  <a:pt x="402" y="140"/>
                  <a:pt x="398" y="139"/>
                </a:cubicBezTo>
                <a:cubicBezTo>
                  <a:pt x="395" y="138"/>
                  <a:pt x="334" y="117"/>
                  <a:pt x="256" y="138"/>
                </a:cubicBezTo>
                <a:cubicBezTo>
                  <a:pt x="243" y="133"/>
                  <a:pt x="191" y="120"/>
                  <a:pt x="114" y="139"/>
                </a:cubicBezTo>
                <a:cubicBezTo>
                  <a:pt x="110" y="140"/>
                  <a:pt x="106" y="144"/>
                  <a:pt x="106" y="149"/>
                </a:cubicBezTo>
                <a:cubicBezTo>
                  <a:pt x="106" y="362"/>
                  <a:pt x="106" y="362"/>
                  <a:pt x="106" y="362"/>
                </a:cubicBezTo>
                <a:cubicBezTo>
                  <a:pt x="106" y="366"/>
                  <a:pt x="108" y="369"/>
                  <a:pt x="111" y="371"/>
                </a:cubicBezTo>
                <a:cubicBezTo>
                  <a:pt x="114" y="373"/>
                  <a:pt x="118" y="374"/>
                  <a:pt x="121" y="372"/>
                </a:cubicBezTo>
                <a:cubicBezTo>
                  <a:pt x="122" y="372"/>
                  <a:pt x="178" y="350"/>
                  <a:pt x="253" y="373"/>
                </a:cubicBezTo>
                <a:cubicBezTo>
                  <a:pt x="254" y="373"/>
                  <a:pt x="255" y="373"/>
                  <a:pt x="256" y="373"/>
                </a:cubicBezTo>
                <a:cubicBezTo>
                  <a:pt x="257" y="373"/>
                  <a:pt x="259" y="373"/>
                  <a:pt x="260" y="372"/>
                </a:cubicBezTo>
                <a:cubicBezTo>
                  <a:pt x="260" y="372"/>
                  <a:pt x="260" y="372"/>
                  <a:pt x="260" y="372"/>
                </a:cubicBezTo>
                <a:cubicBezTo>
                  <a:pt x="261" y="372"/>
                  <a:pt x="311" y="350"/>
                  <a:pt x="391" y="373"/>
                </a:cubicBezTo>
                <a:cubicBezTo>
                  <a:pt x="395" y="373"/>
                  <a:pt x="398" y="373"/>
                  <a:pt x="401" y="371"/>
                </a:cubicBezTo>
                <a:cubicBezTo>
                  <a:pt x="403" y="369"/>
                  <a:pt x="405" y="366"/>
                  <a:pt x="405" y="362"/>
                </a:cubicBezTo>
                <a:lnTo>
                  <a:pt x="405" y="149"/>
                </a:lnTo>
                <a:close/>
                <a:moveTo>
                  <a:pt x="128" y="157"/>
                </a:moveTo>
                <a:cubicBezTo>
                  <a:pt x="128" y="348"/>
                  <a:pt x="128" y="348"/>
                  <a:pt x="128" y="348"/>
                </a:cubicBezTo>
                <a:cubicBezTo>
                  <a:pt x="149" y="342"/>
                  <a:pt x="192" y="336"/>
                  <a:pt x="245" y="349"/>
                </a:cubicBezTo>
                <a:cubicBezTo>
                  <a:pt x="245" y="157"/>
                  <a:pt x="245" y="157"/>
                  <a:pt x="245" y="157"/>
                </a:cubicBezTo>
                <a:cubicBezTo>
                  <a:pt x="229" y="153"/>
                  <a:pt x="187" y="144"/>
                  <a:pt x="128" y="157"/>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GB" sz="1350"/>
          </a:p>
        </p:txBody>
      </p:sp>
      <p:sp>
        <p:nvSpPr>
          <p:cNvPr id="21" name="Freeform 489"/>
          <p:cNvSpPr>
            <a:spLocks noChangeAspect="1" noEditPoints="1"/>
          </p:cNvSpPr>
          <p:nvPr/>
        </p:nvSpPr>
        <p:spPr bwMode="auto">
          <a:xfrm>
            <a:off x="10090085" y="1828967"/>
            <a:ext cx="567000" cy="567000"/>
          </a:xfrm>
          <a:custGeom>
            <a:avLst/>
            <a:gdLst>
              <a:gd name="T0" fmla="*/ 245 w 512"/>
              <a:gd name="T1" fmla="*/ 128 h 512"/>
              <a:gd name="T2" fmla="*/ 256 w 512"/>
              <a:gd name="T3" fmla="*/ 117 h 512"/>
              <a:gd name="T4" fmla="*/ 266 w 512"/>
              <a:gd name="T5" fmla="*/ 128 h 512"/>
              <a:gd name="T6" fmla="*/ 256 w 512"/>
              <a:gd name="T7" fmla="*/ 138 h 512"/>
              <a:gd name="T8" fmla="*/ 245 w 512"/>
              <a:gd name="T9" fmla="*/ 128 h 512"/>
              <a:gd name="T10" fmla="*/ 256 w 512"/>
              <a:gd name="T11" fmla="*/ 160 h 512"/>
              <a:gd name="T12" fmla="*/ 181 w 512"/>
              <a:gd name="T13" fmla="*/ 234 h 512"/>
              <a:gd name="T14" fmla="*/ 162 w 512"/>
              <a:gd name="T15" fmla="*/ 345 h 512"/>
              <a:gd name="T16" fmla="*/ 349 w 512"/>
              <a:gd name="T17" fmla="*/ 345 h 512"/>
              <a:gd name="T18" fmla="*/ 330 w 512"/>
              <a:gd name="T19" fmla="*/ 234 h 512"/>
              <a:gd name="T20" fmla="*/ 256 w 512"/>
              <a:gd name="T21" fmla="*/ 160 h 512"/>
              <a:gd name="T22" fmla="*/ 236 w 512"/>
              <a:gd name="T23" fmla="*/ 380 h 512"/>
              <a:gd name="T24" fmla="*/ 256 w 512"/>
              <a:gd name="T25" fmla="*/ 394 h 512"/>
              <a:gd name="T26" fmla="*/ 276 w 512"/>
              <a:gd name="T27" fmla="*/ 379 h 512"/>
              <a:gd name="T28" fmla="*/ 249 w 512"/>
              <a:gd name="T29" fmla="*/ 381 h 512"/>
              <a:gd name="T30" fmla="*/ 236 w 512"/>
              <a:gd name="T31" fmla="*/ 380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372 w 512"/>
              <a:gd name="T43" fmla="*/ 348 h 512"/>
              <a:gd name="T44" fmla="*/ 352 w 512"/>
              <a:gd name="T45" fmla="*/ 234 h 512"/>
              <a:gd name="T46" fmla="*/ 284 w 512"/>
              <a:gd name="T47" fmla="*/ 142 h 512"/>
              <a:gd name="T48" fmla="*/ 288 w 512"/>
              <a:gd name="T49" fmla="*/ 128 h 512"/>
              <a:gd name="T50" fmla="*/ 256 w 512"/>
              <a:gd name="T51" fmla="*/ 96 h 512"/>
              <a:gd name="T52" fmla="*/ 224 w 512"/>
              <a:gd name="T53" fmla="*/ 128 h 512"/>
              <a:gd name="T54" fmla="*/ 227 w 512"/>
              <a:gd name="T55" fmla="*/ 142 h 512"/>
              <a:gd name="T56" fmla="*/ 160 w 512"/>
              <a:gd name="T57" fmla="*/ 234 h 512"/>
              <a:gd name="T58" fmla="*/ 139 w 512"/>
              <a:gd name="T59" fmla="*/ 348 h 512"/>
              <a:gd name="T60" fmla="*/ 144 w 512"/>
              <a:gd name="T61" fmla="*/ 361 h 512"/>
              <a:gd name="T62" fmla="*/ 214 w 512"/>
              <a:gd name="T63" fmla="*/ 379 h 512"/>
              <a:gd name="T64" fmla="*/ 256 w 512"/>
              <a:gd name="T65" fmla="*/ 416 h 512"/>
              <a:gd name="T66" fmla="*/ 298 w 512"/>
              <a:gd name="T67" fmla="*/ 377 h 512"/>
              <a:gd name="T68" fmla="*/ 366 w 512"/>
              <a:gd name="T69" fmla="*/ 362 h 512"/>
              <a:gd name="T70" fmla="*/ 372 w 512"/>
              <a:gd name="T71" fmla="*/ 357 h 512"/>
              <a:gd name="T72" fmla="*/ 372 w 512"/>
              <a:gd name="T73" fmla="*/ 3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45" y="128"/>
                </a:moveTo>
                <a:cubicBezTo>
                  <a:pt x="245" y="122"/>
                  <a:pt x="250" y="117"/>
                  <a:pt x="256" y="117"/>
                </a:cubicBezTo>
                <a:cubicBezTo>
                  <a:pt x="262" y="117"/>
                  <a:pt x="266" y="122"/>
                  <a:pt x="266" y="128"/>
                </a:cubicBezTo>
                <a:cubicBezTo>
                  <a:pt x="266" y="134"/>
                  <a:pt x="262" y="138"/>
                  <a:pt x="256" y="138"/>
                </a:cubicBezTo>
                <a:cubicBezTo>
                  <a:pt x="250" y="138"/>
                  <a:pt x="245" y="134"/>
                  <a:pt x="245" y="128"/>
                </a:cubicBezTo>
                <a:close/>
                <a:moveTo>
                  <a:pt x="256" y="160"/>
                </a:moveTo>
                <a:cubicBezTo>
                  <a:pt x="212" y="160"/>
                  <a:pt x="181" y="190"/>
                  <a:pt x="181" y="234"/>
                </a:cubicBezTo>
                <a:cubicBezTo>
                  <a:pt x="181" y="278"/>
                  <a:pt x="168" y="325"/>
                  <a:pt x="162" y="345"/>
                </a:cubicBezTo>
                <a:cubicBezTo>
                  <a:pt x="185" y="354"/>
                  <a:pt x="253" y="372"/>
                  <a:pt x="349" y="345"/>
                </a:cubicBezTo>
                <a:cubicBezTo>
                  <a:pt x="343" y="324"/>
                  <a:pt x="330" y="277"/>
                  <a:pt x="330" y="234"/>
                </a:cubicBezTo>
                <a:cubicBezTo>
                  <a:pt x="330" y="190"/>
                  <a:pt x="300" y="160"/>
                  <a:pt x="256" y="160"/>
                </a:cubicBezTo>
                <a:close/>
                <a:moveTo>
                  <a:pt x="236" y="380"/>
                </a:moveTo>
                <a:cubicBezTo>
                  <a:pt x="239" y="388"/>
                  <a:pt x="246" y="394"/>
                  <a:pt x="256" y="394"/>
                </a:cubicBezTo>
                <a:cubicBezTo>
                  <a:pt x="265" y="394"/>
                  <a:pt x="273" y="388"/>
                  <a:pt x="276" y="379"/>
                </a:cubicBezTo>
                <a:cubicBezTo>
                  <a:pt x="266" y="380"/>
                  <a:pt x="257" y="381"/>
                  <a:pt x="249" y="381"/>
                </a:cubicBezTo>
                <a:cubicBezTo>
                  <a:pt x="244" y="381"/>
                  <a:pt x="240" y="380"/>
                  <a:pt x="236" y="38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2" y="348"/>
                </a:moveTo>
                <a:cubicBezTo>
                  <a:pt x="372" y="348"/>
                  <a:pt x="352" y="286"/>
                  <a:pt x="352" y="234"/>
                </a:cubicBezTo>
                <a:cubicBezTo>
                  <a:pt x="352" y="189"/>
                  <a:pt x="324" y="153"/>
                  <a:pt x="284" y="142"/>
                </a:cubicBezTo>
                <a:cubicBezTo>
                  <a:pt x="286" y="138"/>
                  <a:pt x="288" y="133"/>
                  <a:pt x="288" y="128"/>
                </a:cubicBezTo>
                <a:cubicBezTo>
                  <a:pt x="288" y="110"/>
                  <a:pt x="273" y="96"/>
                  <a:pt x="256" y="96"/>
                </a:cubicBezTo>
                <a:cubicBezTo>
                  <a:pt x="238" y="96"/>
                  <a:pt x="224" y="110"/>
                  <a:pt x="224" y="128"/>
                </a:cubicBezTo>
                <a:cubicBezTo>
                  <a:pt x="224" y="133"/>
                  <a:pt x="225" y="138"/>
                  <a:pt x="227" y="142"/>
                </a:cubicBezTo>
                <a:cubicBezTo>
                  <a:pt x="187" y="153"/>
                  <a:pt x="160" y="189"/>
                  <a:pt x="160" y="234"/>
                </a:cubicBezTo>
                <a:cubicBezTo>
                  <a:pt x="160" y="286"/>
                  <a:pt x="139" y="348"/>
                  <a:pt x="139" y="348"/>
                </a:cubicBezTo>
                <a:cubicBezTo>
                  <a:pt x="137" y="353"/>
                  <a:pt x="139" y="359"/>
                  <a:pt x="144" y="361"/>
                </a:cubicBezTo>
                <a:cubicBezTo>
                  <a:pt x="146" y="362"/>
                  <a:pt x="171" y="374"/>
                  <a:pt x="214" y="379"/>
                </a:cubicBezTo>
                <a:cubicBezTo>
                  <a:pt x="216" y="399"/>
                  <a:pt x="234" y="416"/>
                  <a:pt x="256" y="416"/>
                </a:cubicBezTo>
                <a:cubicBezTo>
                  <a:pt x="278" y="416"/>
                  <a:pt x="296" y="399"/>
                  <a:pt x="298" y="377"/>
                </a:cubicBezTo>
                <a:cubicBezTo>
                  <a:pt x="319" y="374"/>
                  <a:pt x="341" y="369"/>
                  <a:pt x="366" y="362"/>
                </a:cubicBezTo>
                <a:cubicBezTo>
                  <a:pt x="368" y="361"/>
                  <a:pt x="371" y="359"/>
                  <a:pt x="372" y="357"/>
                </a:cubicBezTo>
                <a:cubicBezTo>
                  <a:pt x="373" y="354"/>
                  <a:pt x="373" y="351"/>
                  <a:pt x="372" y="348"/>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GB" sz="1350"/>
          </a:p>
        </p:txBody>
      </p:sp>
    </p:spTree>
    <p:extLst>
      <p:ext uri="{BB962C8B-B14F-4D97-AF65-F5344CB8AC3E}">
        <p14:creationId xmlns:p14="http://schemas.microsoft.com/office/powerpoint/2010/main" val="13456529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25"/>
          </p:nvPr>
        </p:nvSpPr>
        <p:spPr/>
        <p:txBody>
          <a:bodyPr/>
          <a:lstStyle/>
          <a:p>
            <a:r>
              <a:rPr lang="en-US" noProof="0" dirty="0"/>
              <a:t>Page subtitle</a:t>
            </a:r>
          </a:p>
        </p:txBody>
      </p:sp>
      <p:sp>
        <p:nvSpPr>
          <p:cNvPr id="2" name="Title 1"/>
          <p:cNvSpPr>
            <a:spLocks noGrp="1"/>
          </p:cNvSpPr>
          <p:nvPr>
            <p:ph type="title"/>
          </p:nvPr>
        </p:nvSpPr>
        <p:spPr/>
        <p:txBody>
          <a:bodyPr/>
          <a:lstStyle/>
          <a:p>
            <a:r>
              <a:rPr lang="en-US" noProof="0"/>
              <a:t>Icon use</a:t>
            </a:r>
            <a:endParaRPr lang="en-US" noProof="0" dirty="0"/>
          </a:p>
        </p:txBody>
      </p:sp>
      <p:sp>
        <p:nvSpPr>
          <p:cNvPr id="4" name="Text Placeholder 3"/>
          <p:cNvSpPr>
            <a:spLocks noGrp="1"/>
          </p:cNvSpPr>
          <p:nvPr>
            <p:ph type="body" sz="quarter" idx="17"/>
          </p:nvPr>
        </p:nvSpPr>
        <p:spPr/>
        <p:txBody>
          <a:bodyPr/>
          <a:lstStyle/>
          <a:p>
            <a:pPr lvl="2"/>
            <a:r>
              <a:rPr lang="en-US" noProof="0" dirty="0"/>
              <a:t>This is dummy text it is not here to be read this is dummy text it is not here to be read</a:t>
            </a:r>
          </a:p>
          <a:p>
            <a:pPr lvl="2"/>
            <a:r>
              <a:rPr lang="en-US" noProof="0" dirty="0"/>
              <a:t>This is dummy text it is not here to be read this is dummy text it is not here to be read</a:t>
            </a:r>
          </a:p>
          <a:p>
            <a:endParaRPr lang="en-US" noProof="0" dirty="0"/>
          </a:p>
        </p:txBody>
      </p:sp>
      <p:sp>
        <p:nvSpPr>
          <p:cNvPr id="5" name="Text Placeholder 4"/>
          <p:cNvSpPr>
            <a:spLocks noGrp="1"/>
          </p:cNvSpPr>
          <p:nvPr>
            <p:ph type="body" sz="quarter" idx="18"/>
          </p:nvPr>
        </p:nvSpPr>
        <p:spPr/>
        <p:txBody>
          <a:bodyPr/>
          <a:lstStyle/>
          <a:p>
            <a:pPr lvl="2"/>
            <a:r>
              <a:rPr lang="en-US" noProof="0" dirty="0"/>
              <a:t>This is dummy text it is not here to be read this is dummy text it is not here to be read</a:t>
            </a:r>
          </a:p>
          <a:p>
            <a:pPr lvl="2"/>
            <a:r>
              <a:rPr lang="en-US" noProof="0" dirty="0"/>
              <a:t>This is dummy text it is not here to be read this is dummy text it is not here to be read</a:t>
            </a:r>
          </a:p>
          <a:p>
            <a:endParaRPr lang="en-US" noProof="0" dirty="0"/>
          </a:p>
        </p:txBody>
      </p:sp>
      <p:sp>
        <p:nvSpPr>
          <p:cNvPr id="6" name="Text Placeholder 5"/>
          <p:cNvSpPr>
            <a:spLocks noGrp="1"/>
          </p:cNvSpPr>
          <p:nvPr>
            <p:ph type="body" sz="quarter" idx="19"/>
          </p:nvPr>
        </p:nvSpPr>
        <p:spPr/>
        <p:txBody>
          <a:bodyPr/>
          <a:lstStyle/>
          <a:p>
            <a:pPr lvl="2"/>
            <a:r>
              <a:rPr lang="en-US" noProof="0" dirty="0"/>
              <a:t>This is dummy text it is not here to be read this is dummy text it is not here to be read</a:t>
            </a:r>
          </a:p>
          <a:p>
            <a:pPr lvl="2"/>
            <a:r>
              <a:rPr lang="en-US" noProof="0" dirty="0"/>
              <a:t>This is dummy text it is not here to be read this is dummy text it is not here to be read</a:t>
            </a:r>
          </a:p>
          <a:p>
            <a:endParaRPr lang="en-US" noProof="0" dirty="0"/>
          </a:p>
        </p:txBody>
      </p:sp>
      <p:sp>
        <p:nvSpPr>
          <p:cNvPr id="7" name="Text Placeholder 6"/>
          <p:cNvSpPr>
            <a:spLocks noGrp="1"/>
          </p:cNvSpPr>
          <p:nvPr>
            <p:ph type="body" sz="quarter" idx="20"/>
          </p:nvPr>
        </p:nvSpPr>
        <p:spPr/>
        <p:txBody>
          <a:bodyPr/>
          <a:lstStyle/>
          <a:p>
            <a:pPr lvl="2"/>
            <a:r>
              <a:rPr lang="en-US" noProof="0" dirty="0"/>
              <a:t>This is dummy text it is not here to be read this is dummy text it is not here to be read</a:t>
            </a:r>
          </a:p>
          <a:p>
            <a:pPr lvl="2"/>
            <a:r>
              <a:rPr lang="en-US" noProof="0" dirty="0"/>
              <a:t>This is dummy text it is not here to be read this is dummy text it is not here to be read</a:t>
            </a:r>
          </a:p>
          <a:p>
            <a:endParaRPr lang="en-US" noProof="0" dirty="0"/>
          </a:p>
        </p:txBody>
      </p:sp>
      <p:sp>
        <p:nvSpPr>
          <p:cNvPr id="13" name="Freeform 814"/>
          <p:cNvSpPr>
            <a:spLocks noChangeAspect="1" noEditPoints="1"/>
          </p:cNvSpPr>
          <p:nvPr/>
        </p:nvSpPr>
        <p:spPr bwMode="auto">
          <a:xfrm>
            <a:off x="1563624" y="1828800"/>
            <a:ext cx="565337" cy="567000"/>
          </a:xfrm>
          <a:custGeom>
            <a:avLst/>
            <a:gdLst>
              <a:gd name="T0" fmla="*/ 309 w 512"/>
              <a:gd name="T1" fmla="*/ 256 h 512"/>
              <a:gd name="T2" fmla="*/ 256 w 512"/>
              <a:gd name="T3" fmla="*/ 309 h 512"/>
              <a:gd name="T4" fmla="*/ 202 w 512"/>
              <a:gd name="T5" fmla="*/ 256 h 512"/>
              <a:gd name="T6" fmla="*/ 256 w 512"/>
              <a:gd name="T7" fmla="*/ 202 h 512"/>
              <a:gd name="T8" fmla="*/ 309 w 512"/>
              <a:gd name="T9" fmla="*/ 256 h 512"/>
              <a:gd name="T10" fmla="*/ 349 w 512"/>
              <a:gd name="T11" fmla="*/ 181 h 512"/>
              <a:gd name="T12" fmla="*/ 394 w 512"/>
              <a:gd name="T13" fmla="*/ 181 h 512"/>
              <a:gd name="T14" fmla="*/ 394 w 512"/>
              <a:gd name="T15" fmla="*/ 352 h 512"/>
              <a:gd name="T16" fmla="*/ 117 w 512"/>
              <a:gd name="T17" fmla="*/ 352 h 512"/>
              <a:gd name="T18" fmla="*/ 117 w 512"/>
              <a:gd name="T19" fmla="*/ 181 h 512"/>
              <a:gd name="T20" fmla="*/ 157 w 512"/>
              <a:gd name="T21" fmla="*/ 181 h 512"/>
              <a:gd name="T22" fmla="*/ 165 w 512"/>
              <a:gd name="T23" fmla="*/ 177 h 512"/>
              <a:gd name="T24" fmla="*/ 186 w 512"/>
              <a:gd name="T25" fmla="*/ 149 h 512"/>
              <a:gd name="T26" fmla="*/ 324 w 512"/>
              <a:gd name="T27" fmla="*/ 149 h 512"/>
              <a:gd name="T28" fmla="*/ 339 w 512"/>
              <a:gd name="T29" fmla="*/ 176 h 512"/>
              <a:gd name="T30" fmla="*/ 349 w 512"/>
              <a:gd name="T31" fmla="*/ 181 h 512"/>
              <a:gd name="T32" fmla="*/ 330 w 512"/>
              <a:gd name="T33" fmla="*/ 256 h 512"/>
              <a:gd name="T34" fmla="*/ 256 w 512"/>
              <a:gd name="T35" fmla="*/ 181 h 512"/>
              <a:gd name="T36" fmla="*/ 181 w 512"/>
              <a:gd name="T37" fmla="*/ 256 h 512"/>
              <a:gd name="T38" fmla="*/ 256 w 512"/>
              <a:gd name="T39" fmla="*/ 330 h 512"/>
              <a:gd name="T40" fmla="*/ 330 w 512"/>
              <a:gd name="T41" fmla="*/ 256 h 512"/>
              <a:gd name="T42" fmla="*/ 512 w 512"/>
              <a:gd name="T43" fmla="*/ 256 h 512"/>
              <a:gd name="T44" fmla="*/ 256 w 512"/>
              <a:gd name="T45" fmla="*/ 512 h 512"/>
              <a:gd name="T46" fmla="*/ 0 w 512"/>
              <a:gd name="T47" fmla="*/ 256 h 512"/>
              <a:gd name="T48" fmla="*/ 256 w 512"/>
              <a:gd name="T49" fmla="*/ 0 h 512"/>
              <a:gd name="T50" fmla="*/ 512 w 512"/>
              <a:gd name="T51" fmla="*/ 256 h 512"/>
              <a:gd name="T52" fmla="*/ 416 w 512"/>
              <a:gd name="T53" fmla="*/ 170 h 512"/>
              <a:gd name="T54" fmla="*/ 405 w 512"/>
              <a:gd name="T55" fmla="*/ 160 h 512"/>
              <a:gd name="T56" fmla="*/ 355 w 512"/>
              <a:gd name="T57" fmla="*/ 160 h 512"/>
              <a:gd name="T58" fmla="*/ 340 w 512"/>
              <a:gd name="T59" fmla="*/ 133 h 512"/>
              <a:gd name="T60" fmla="*/ 330 w 512"/>
              <a:gd name="T61" fmla="*/ 128 h 512"/>
              <a:gd name="T62" fmla="*/ 181 w 512"/>
              <a:gd name="T63" fmla="*/ 128 h 512"/>
              <a:gd name="T64" fmla="*/ 173 w 512"/>
              <a:gd name="T65" fmla="*/ 132 h 512"/>
              <a:gd name="T66" fmla="*/ 151 w 512"/>
              <a:gd name="T67" fmla="*/ 160 h 512"/>
              <a:gd name="T68" fmla="*/ 106 w 512"/>
              <a:gd name="T69" fmla="*/ 160 h 512"/>
              <a:gd name="T70" fmla="*/ 96 w 512"/>
              <a:gd name="T71" fmla="*/ 170 h 512"/>
              <a:gd name="T72" fmla="*/ 96 w 512"/>
              <a:gd name="T73" fmla="*/ 362 h 512"/>
              <a:gd name="T74" fmla="*/ 106 w 512"/>
              <a:gd name="T75" fmla="*/ 373 h 512"/>
              <a:gd name="T76" fmla="*/ 405 w 512"/>
              <a:gd name="T77" fmla="*/ 373 h 512"/>
              <a:gd name="T78" fmla="*/ 416 w 512"/>
              <a:gd name="T79" fmla="*/ 362 h 512"/>
              <a:gd name="T80" fmla="*/ 416 w 512"/>
              <a:gd name="T81"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512">
                <a:moveTo>
                  <a:pt x="309" y="256"/>
                </a:moveTo>
                <a:cubicBezTo>
                  <a:pt x="309" y="285"/>
                  <a:pt x="285" y="309"/>
                  <a:pt x="256" y="309"/>
                </a:cubicBezTo>
                <a:cubicBezTo>
                  <a:pt x="226" y="309"/>
                  <a:pt x="202" y="285"/>
                  <a:pt x="202" y="256"/>
                </a:cubicBezTo>
                <a:cubicBezTo>
                  <a:pt x="202" y="226"/>
                  <a:pt x="226" y="202"/>
                  <a:pt x="256" y="202"/>
                </a:cubicBezTo>
                <a:cubicBezTo>
                  <a:pt x="285" y="202"/>
                  <a:pt x="309" y="226"/>
                  <a:pt x="309" y="256"/>
                </a:cubicBezTo>
                <a:close/>
                <a:moveTo>
                  <a:pt x="349" y="181"/>
                </a:moveTo>
                <a:cubicBezTo>
                  <a:pt x="394" y="181"/>
                  <a:pt x="394" y="181"/>
                  <a:pt x="394" y="181"/>
                </a:cubicBezTo>
                <a:cubicBezTo>
                  <a:pt x="394" y="352"/>
                  <a:pt x="394" y="352"/>
                  <a:pt x="394" y="352"/>
                </a:cubicBezTo>
                <a:cubicBezTo>
                  <a:pt x="117" y="352"/>
                  <a:pt x="117" y="352"/>
                  <a:pt x="117" y="352"/>
                </a:cubicBezTo>
                <a:cubicBezTo>
                  <a:pt x="117" y="181"/>
                  <a:pt x="117" y="181"/>
                  <a:pt x="117" y="181"/>
                </a:cubicBezTo>
                <a:cubicBezTo>
                  <a:pt x="157" y="181"/>
                  <a:pt x="157" y="181"/>
                  <a:pt x="157" y="181"/>
                </a:cubicBezTo>
                <a:cubicBezTo>
                  <a:pt x="160" y="181"/>
                  <a:pt x="163" y="179"/>
                  <a:pt x="165" y="177"/>
                </a:cubicBezTo>
                <a:cubicBezTo>
                  <a:pt x="186" y="149"/>
                  <a:pt x="186" y="149"/>
                  <a:pt x="186" y="149"/>
                </a:cubicBezTo>
                <a:cubicBezTo>
                  <a:pt x="324" y="149"/>
                  <a:pt x="324" y="149"/>
                  <a:pt x="324" y="149"/>
                </a:cubicBezTo>
                <a:cubicBezTo>
                  <a:pt x="339" y="176"/>
                  <a:pt x="339" y="176"/>
                  <a:pt x="339" y="176"/>
                </a:cubicBezTo>
                <a:cubicBezTo>
                  <a:pt x="341" y="179"/>
                  <a:pt x="345" y="181"/>
                  <a:pt x="349" y="181"/>
                </a:cubicBezTo>
                <a:close/>
                <a:moveTo>
                  <a:pt x="330" y="256"/>
                </a:moveTo>
                <a:cubicBezTo>
                  <a:pt x="330" y="214"/>
                  <a:pt x="297" y="181"/>
                  <a:pt x="256" y="181"/>
                </a:cubicBezTo>
                <a:cubicBezTo>
                  <a:pt x="214" y="181"/>
                  <a:pt x="181" y="214"/>
                  <a:pt x="181" y="256"/>
                </a:cubicBezTo>
                <a:cubicBezTo>
                  <a:pt x="181" y="297"/>
                  <a:pt x="214" y="330"/>
                  <a:pt x="256" y="330"/>
                </a:cubicBezTo>
                <a:cubicBezTo>
                  <a:pt x="297" y="330"/>
                  <a:pt x="330" y="297"/>
                  <a:pt x="330"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70"/>
                </a:moveTo>
                <a:cubicBezTo>
                  <a:pt x="416" y="164"/>
                  <a:pt x="411" y="160"/>
                  <a:pt x="405" y="160"/>
                </a:cubicBezTo>
                <a:cubicBezTo>
                  <a:pt x="355" y="160"/>
                  <a:pt x="355" y="160"/>
                  <a:pt x="355" y="160"/>
                </a:cubicBezTo>
                <a:cubicBezTo>
                  <a:pt x="340" y="133"/>
                  <a:pt x="340" y="133"/>
                  <a:pt x="340" y="133"/>
                </a:cubicBezTo>
                <a:cubicBezTo>
                  <a:pt x="338" y="130"/>
                  <a:pt x="334" y="128"/>
                  <a:pt x="330" y="128"/>
                </a:cubicBezTo>
                <a:cubicBezTo>
                  <a:pt x="181" y="128"/>
                  <a:pt x="181" y="128"/>
                  <a:pt x="181" y="128"/>
                </a:cubicBezTo>
                <a:cubicBezTo>
                  <a:pt x="178" y="128"/>
                  <a:pt x="175" y="129"/>
                  <a:pt x="173" y="132"/>
                </a:cubicBezTo>
                <a:cubicBezTo>
                  <a:pt x="151" y="160"/>
                  <a:pt x="151" y="160"/>
                  <a:pt x="151" y="160"/>
                </a:cubicBezTo>
                <a:cubicBezTo>
                  <a:pt x="106" y="160"/>
                  <a:pt x="106" y="160"/>
                  <a:pt x="106" y="160"/>
                </a:cubicBezTo>
                <a:cubicBezTo>
                  <a:pt x="100" y="160"/>
                  <a:pt x="96" y="164"/>
                  <a:pt x="96" y="170"/>
                </a:cubicBezTo>
                <a:cubicBezTo>
                  <a:pt x="96" y="362"/>
                  <a:pt x="96" y="362"/>
                  <a:pt x="96" y="362"/>
                </a:cubicBezTo>
                <a:cubicBezTo>
                  <a:pt x="96" y="368"/>
                  <a:pt x="100" y="373"/>
                  <a:pt x="106" y="373"/>
                </a:cubicBezTo>
                <a:cubicBezTo>
                  <a:pt x="405" y="373"/>
                  <a:pt x="405" y="373"/>
                  <a:pt x="405" y="373"/>
                </a:cubicBezTo>
                <a:cubicBezTo>
                  <a:pt x="411" y="373"/>
                  <a:pt x="416" y="368"/>
                  <a:pt x="416" y="362"/>
                </a:cubicBezTo>
                <a:lnTo>
                  <a:pt x="416" y="17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a:p>
        </p:txBody>
      </p:sp>
      <p:sp>
        <p:nvSpPr>
          <p:cNvPr id="14" name="Freeform 723"/>
          <p:cNvSpPr>
            <a:spLocks noChangeAspect="1" noEditPoints="1"/>
          </p:cNvSpPr>
          <p:nvPr/>
        </p:nvSpPr>
        <p:spPr bwMode="auto">
          <a:xfrm>
            <a:off x="4406299" y="1828800"/>
            <a:ext cx="567000" cy="567000"/>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a:p>
        </p:txBody>
      </p:sp>
      <p:sp>
        <p:nvSpPr>
          <p:cNvPr id="15" name="Freeform 589"/>
          <p:cNvSpPr>
            <a:spLocks noChangeAspect="1" noEditPoints="1"/>
          </p:cNvSpPr>
          <p:nvPr/>
        </p:nvSpPr>
        <p:spPr bwMode="auto">
          <a:xfrm>
            <a:off x="7250637" y="1828800"/>
            <a:ext cx="567000" cy="567000"/>
          </a:xfrm>
          <a:custGeom>
            <a:avLst/>
            <a:gdLst>
              <a:gd name="T0" fmla="*/ 384 w 512"/>
              <a:gd name="T1" fmla="*/ 157 h 512"/>
              <a:gd name="T2" fmla="*/ 384 w 512"/>
              <a:gd name="T3" fmla="*/ 349 h 512"/>
              <a:gd name="T4" fmla="*/ 266 w 512"/>
              <a:gd name="T5" fmla="*/ 348 h 512"/>
              <a:gd name="T6" fmla="*/ 266 w 512"/>
              <a:gd name="T7" fmla="*/ 157 h 512"/>
              <a:gd name="T8" fmla="*/ 384 w 512"/>
              <a:gd name="T9" fmla="*/ 157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405 w 512"/>
              <a:gd name="T21" fmla="*/ 149 h 512"/>
              <a:gd name="T22" fmla="*/ 398 w 512"/>
              <a:gd name="T23" fmla="*/ 139 h 512"/>
              <a:gd name="T24" fmla="*/ 256 w 512"/>
              <a:gd name="T25" fmla="*/ 138 h 512"/>
              <a:gd name="T26" fmla="*/ 114 w 512"/>
              <a:gd name="T27" fmla="*/ 139 h 512"/>
              <a:gd name="T28" fmla="*/ 106 w 512"/>
              <a:gd name="T29" fmla="*/ 149 h 512"/>
              <a:gd name="T30" fmla="*/ 106 w 512"/>
              <a:gd name="T31" fmla="*/ 362 h 512"/>
              <a:gd name="T32" fmla="*/ 111 w 512"/>
              <a:gd name="T33" fmla="*/ 371 h 512"/>
              <a:gd name="T34" fmla="*/ 121 w 512"/>
              <a:gd name="T35" fmla="*/ 372 h 512"/>
              <a:gd name="T36" fmla="*/ 253 w 512"/>
              <a:gd name="T37" fmla="*/ 373 h 512"/>
              <a:gd name="T38" fmla="*/ 256 w 512"/>
              <a:gd name="T39" fmla="*/ 373 h 512"/>
              <a:gd name="T40" fmla="*/ 260 w 512"/>
              <a:gd name="T41" fmla="*/ 372 h 512"/>
              <a:gd name="T42" fmla="*/ 260 w 512"/>
              <a:gd name="T43" fmla="*/ 372 h 512"/>
              <a:gd name="T44" fmla="*/ 391 w 512"/>
              <a:gd name="T45" fmla="*/ 373 h 512"/>
              <a:gd name="T46" fmla="*/ 401 w 512"/>
              <a:gd name="T47" fmla="*/ 371 h 512"/>
              <a:gd name="T48" fmla="*/ 405 w 512"/>
              <a:gd name="T49" fmla="*/ 362 h 512"/>
              <a:gd name="T50" fmla="*/ 405 w 512"/>
              <a:gd name="T51" fmla="*/ 149 h 512"/>
              <a:gd name="T52" fmla="*/ 128 w 512"/>
              <a:gd name="T53" fmla="*/ 157 h 512"/>
              <a:gd name="T54" fmla="*/ 128 w 512"/>
              <a:gd name="T55" fmla="*/ 348 h 512"/>
              <a:gd name="T56" fmla="*/ 245 w 512"/>
              <a:gd name="T57" fmla="*/ 349 h 512"/>
              <a:gd name="T58" fmla="*/ 245 w 512"/>
              <a:gd name="T59" fmla="*/ 157 h 512"/>
              <a:gd name="T60" fmla="*/ 128 w 512"/>
              <a:gd name="T61" fmla="*/ 1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2" h="512">
                <a:moveTo>
                  <a:pt x="384" y="157"/>
                </a:moveTo>
                <a:cubicBezTo>
                  <a:pt x="384" y="349"/>
                  <a:pt x="384" y="349"/>
                  <a:pt x="384" y="349"/>
                </a:cubicBezTo>
                <a:cubicBezTo>
                  <a:pt x="328" y="335"/>
                  <a:pt x="287" y="342"/>
                  <a:pt x="266" y="348"/>
                </a:cubicBezTo>
                <a:cubicBezTo>
                  <a:pt x="266" y="157"/>
                  <a:pt x="266" y="157"/>
                  <a:pt x="266" y="157"/>
                </a:cubicBezTo>
                <a:cubicBezTo>
                  <a:pt x="321" y="144"/>
                  <a:pt x="367" y="153"/>
                  <a:pt x="384" y="15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4"/>
                  <a:pt x="402" y="140"/>
                  <a:pt x="398" y="139"/>
                </a:cubicBezTo>
                <a:cubicBezTo>
                  <a:pt x="395" y="138"/>
                  <a:pt x="334" y="117"/>
                  <a:pt x="256" y="138"/>
                </a:cubicBezTo>
                <a:cubicBezTo>
                  <a:pt x="243" y="133"/>
                  <a:pt x="191" y="120"/>
                  <a:pt x="114" y="139"/>
                </a:cubicBezTo>
                <a:cubicBezTo>
                  <a:pt x="110" y="140"/>
                  <a:pt x="106" y="144"/>
                  <a:pt x="106" y="149"/>
                </a:cubicBezTo>
                <a:cubicBezTo>
                  <a:pt x="106" y="362"/>
                  <a:pt x="106" y="362"/>
                  <a:pt x="106" y="362"/>
                </a:cubicBezTo>
                <a:cubicBezTo>
                  <a:pt x="106" y="366"/>
                  <a:pt x="108" y="369"/>
                  <a:pt x="111" y="371"/>
                </a:cubicBezTo>
                <a:cubicBezTo>
                  <a:pt x="114" y="373"/>
                  <a:pt x="118" y="374"/>
                  <a:pt x="121" y="372"/>
                </a:cubicBezTo>
                <a:cubicBezTo>
                  <a:pt x="122" y="372"/>
                  <a:pt x="178" y="350"/>
                  <a:pt x="253" y="373"/>
                </a:cubicBezTo>
                <a:cubicBezTo>
                  <a:pt x="254" y="373"/>
                  <a:pt x="255" y="373"/>
                  <a:pt x="256" y="373"/>
                </a:cubicBezTo>
                <a:cubicBezTo>
                  <a:pt x="257" y="373"/>
                  <a:pt x="259" y="373"/>
                  <a:pt x="260" y="372"/>
                </a:cubicBezTo>
                <a:cubicBezTo>
                  <a:pt x="260" y="372"/>
                  <a:pt x="260" y="372"/>
                  <a:pt x="260" y="372"/>
                </a:cubicBezTo>
                <a:cubicBezTo>
                  <a:pt x="261" y="372"/>
                  <a:pt x="311" y="350"/>
                  <a:pt x="391" y="373"/>
                </a:cubicBezTo>
                <a:cubicBezTo>
                  <a:pt x="395" y="373"/>
                  <a:pt x="398" y="373"/>
                  <a:pt x="401" y="371"/>
                </a:cubicBezTo>
                <a:cubicBezTo>
                  <a:pt x="403" y="369"/>
                  <a:pt x="405" y="366"/>
                  <a:pt x="405" y="362"/>
                </a:cubicBezTo>
                <a:lnTo>
                  <a:pt x="405" y="149"/>
                </a:lnTo>
                <a:close/>
                <a:moveTo>
                  <a:pt x="128" y="157"/>
                </a:moveTo>
                <a:cubicBezTo>
                  <a:pt x="128" y="348"/>
                  <a:pt x="128" y="348"/>
                  <a:pt x="128" y="348"/>
                </a:cubicBezTo>
                <a:cubicBezTo>
                  <a:pt x="149" y="342"/>
                  <a:pt x="192" y="336"/>
                  <a:pt x="245" y="349"/>
                </a:cubicBezTo>
                <a:cubicBezTo>
                  <a:pt x="245" y="157"/>
                  <a:pt x="245" y="157"/>
                  <a:pt x="245" y="157"/>
                </a:cubicBezTo>
                <a:cubicBezTo>
                  <a:pt x="229" y="153"/>
                  <a:pt x="187" y="144"/>
                  <a:pt x="128" y="15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dirty="0"/>
          </a:p>
        </p:txBody>
      </p:sp>
      <p:sp>
        <p:nvSpPr>
          <p:cNvPr id="16" name="Freeform 489"/>
          <p:cNvSpPr>
            <a:spLocks noChangeAspect="1" noEditPoints="1"/>
          </p:cNvSpPr>
          <p:nvPr/>
        </p:nvSpPr>
        <p:spPr bwMode="auto">
          <a:xfrm>
            <a:off x="10094976" y="1828800"/>
            <a:ext cx="567000" cy="567000"/>
          </a:xfrm>
          <a:custGeom>
            <a:avLst/>
            <a:gdLst>
              <a:gd name="T0" fmla="*/ 245 w 512"/>
              <a:gd name="T1" fmla="*/ 128 h 512"/>
              <a:gd name="T2" fmla="*/ 256 w 512"/>
              <a:gd name="T3" fmla="*/ 117 h 512"/>
              <a:gd name="T4" fmla="*/ 266 w 512"/>
              <a:gd name="T5" fmla="*/ 128 h 512"/>
              <a:gd name="T6" fmla="*/ 256 w 512"/>
              <a:gd name="T7" fmla="*/ 138 h 512"/>
              <a:gd name="T8" fmla="*/ 245 w 512"/>
              <a:gd name="T9" fmla="*/ 128 h 512"/>
              <a:gd name="T10" fmla="*/ 256 w 512"/>
              <a:gd name="T11" fmla="*/ 160 h 512"/>
              <a:gd name="T12" fmla="*/ 181 w 512"/>
              <a:gd name="T13" fmla="*/ 234 h 512"/>
              <a:gd name="T14" fmla="*/ 162 w 512"/>
              <a:gd name="T15" fmla="*/ 345 h 512"/>
              <a:gd name="T16" fmla="*/ 349 w 512"/>
              <a:gd name="T17" fmla="*/ 345 h 512"/>
              <a:gd name="T18" fmla="*/ 330 w 512"/>
              <a:gd name="T19" fmla="*/ 234 h 512"/>
              <a:gd name="T20" fmla="*/ 256 w 512"/>
              <a:gd name="T21" fmla="*/ 160 h 512"/>
              <a:gd name="T22" fmla="*/ 236 w 512"/>
              <a:gd name="T23" fmla="*/ 380 h 512"/>
              <a:gd name="T24" fmla="*/ 256 w 512"/>
              <a:gd name="T25" fmla="*/ 394 h 512"/>
              <a:gd name="T26" fmla="*/ 276 w 512"/>
              <a:gd name="T27" fmla="*/ 379 h 512"/>
              <a:gd name="T28" fmla="*/ 249 w 512"/>
              <a:gd name="T29" fmla="*/ 381 h 512"/>
              <a:gd name="T30" fmla="*/ 236 w 512"/>
              <a:gd name="T31" fmla="*/ 380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372 w 512"/>
              <a:gd name="T43" fmla="*/ 348 h 512"/>
              <a:gd name="T44" fmla="*/ 352 w 512"/>
              <a:gd name="T45" fmla="*/ 234 h 512"/>
              <a:gd name="T46" fmla="*/ 284 w 512"/>
              <a:gd name="T47" fmla="*/ 142 h 512"/>
              <a:gd name="T48" fmla="*/ 288 w 512"/>
              <a:gd name="T49" fmla="*/ 128 h 512"/>
              <a:gd name="T50" fmla="*/ 256 w 512"/>
              <a:gd name="T51" fmla="*/ 96 h 512"/>
              <a:gd name="T52" fmla="*/ 224 w 512"/>
              <a:gd name="T53" fmla="*/ 128 h 512"/>
              <a:gd name="T54" fmla="*/ 227 w 512"/>
              <a:gd name="T55" fmla="*/ 142 h 512"/>
              <a:gd name="T56" fmla="*/ 160 w 512"/>
              <a:gd name="T57" fmla="*/ 234 h 512"/>
              <a:gd name="T58" fmla="*/ 139 w 512"/>
              <a:gd name="T59" fmla="*/ 348 h 512"/>
              <a:gd name="T60" fmla="*/ 144 w 512"/>
              <a:gd name="T61" fmla="*/ 361 h 512"/>
              <a:gd name="T62" fmla="*/ 214 w 512"/>
              <a:gd name="T63" fmla="*/ 379 h 512"/>
              <a:gd name="T64" fmla="*/ 256 w 512"/>
              <a:gd name="T65" fmla="*/ 416 h 512"/>
              <a:gd name="T66" fmla="*/ 298 w 512"/>
              <a:gd name="T67" fmla="*/ 377 h 512"/>
              <a:gd name="T68" fmla="*/ 366 w 512"/>
              <a:gd name="T69" fmla="*/ 362 h 512"/>
              <a:gd name="T70" fmla="*/ 372 w 512"/>
              <a:gd name="T71" fmla="*/ 357 h 512"/>
              <a:gd name="T72" fmla="*/ 372 w 512"/>
              <a:gd name="T73" fmla="*/ 3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45" y="128"/>
                </a:moveTo>
                <a:cubicBezTo>
                  <a:pt x="245" y="122"/>
                  <a:pt x="250" y="117"/>
                  <a:pt x="256" y="117"/>
                </a:cubicBezTo>
                <a:cubicBezTo>
                  <a:pt x="262" y="117"/>
                  <a:pt x="266" y="122"/>
                  <a:pt x="266" y="128"/>
                </a:cubicBezTo>
                <a:cubicBezTo>
                  <a:pt x="266" y="134"/>
                  <a:pt x="262" y="138"/>
                  <a:pt x="256" y="138"/>
                </a:cubicBezTo>
                <a:cubicBezTo>
                  <a:pt x="250" y="138"/>
                  <a:pt x="245" y="134"/>
                  <a:pt x="245" y="128"/>
                </a:cubicBezTo>
                <a:close/>
                <a:moveTo>
                  <a:pt x="256" y="160"/>
                </a:moveTo>
                <a:cubicBezTo>
                  <a:pt x="212" y="160"/>
                  <a:pt x="181" y="190"/>
                  <a:pt x="181" y="234"/>
                </a:cubicBezTo>
                <a:cubicBezTo>
                  <a:pt x="181" y="278"/>
                  <a:pt x="168" y="325"/>
                  <a:pt x="162" y="345"/>
                </a:cubicBezTo>
                <a:cubicBezTo>
                  <a:pt x="185" y="354"/>
                  <a:pt x="253" y="372"/>
                  <a:pt x="349" y="345"/>
                </a:cubicBezTo>
                <a:cubicBezTo>
                  <a:pt x="343" y="324"/>
                  <a:pt x="330" y="277"/>
                  <a:pt x="330" y="234"/>
                </a:cubicBezTo>
                <a:cubicBezTo>
                  <a:pt x="330" y="190"/>
                  <a:pt x="300" y="160"/>
                  <a:pt x="256" y="160"/>
                </a:cubicBezTo>
                <a:close/>
                <a:moveTo>
                  <a:pt x="236" y="380"/>
                </a:moveTo>
                <a:cubicBezTo>
                  <a:pt x="239" y="388"/>
                  <a:pt x="246" y="394"/>
                  <a:pt x="256" y="394"/>
                </a:cubicBezTo>
                <a:cubicBezTo>
                  <a:pt x="265" y="394"/>
                  <a:pt x="273" y="388"/>
                  <a:pt x="276" y="379"/>
                </a:cubicBezTo>
                <a:cubicBezTo>
                  <a:pt x="266" y="380"/>
                  <a:pt x="257" y="381"/>
                  <a:pt x="249" y="381"/>
                </a:cubicBezTo>
                <a:cubicBezTo>
                  <a:pt x="244" y="381"/>
                  <a:pt x="240" y="380"/>
                  <a:pt x="236" y="38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2" y="348"/>
                </a:moveTo>
                <a:cubicBezTo>
                  <a:pt x="372" y="348"/>
                  <a:pt x="352" y="286"/>
                  <a:pt x="352" y="234"/>
                </a:cubicBezTo>
                <a:cubicBezTo>
                  <a:pt x="352" y="189"/>
                  <a:pt x="324" y="153"/>
                  <a:pt x="284" y="142"/>
                </a:cubicBezTo>
                <a:cubicBezTo>
                  <a:pt x="286" y="138"/>
                  <a:pt x="288" y="133"/>
                  <a:pt x="288" y="128"/>
                </a:cubicBezTo>
                <a:cubicBezTo>
                  <a:pt x="288" y="110"/>
                  <a:pt x="273" y="96"/>
                  <a:pt x="256" y="96"/>
                </a:cubicBezTo>
                <a:cubicBezTo>
                  <a:pt x="238" y="96"/>
                  <a:pt x="224" y="110"/>
                  <a:pt x="224" y="128"/>
                </a:cubicBezTo>
                <a:cubicBezTo>
                  <a:pt x="224" y="133"/>
                  <a:pt x="225" y="138"/>
                  <a:pt x="227" y="142"/>
                </a:cubicBezTo>
                <a:cubicBezTo>
                  <a:pt x="187" y="153"/>
                  <a:pt x="160" y="189"/>
                  <a:pt x="160" y="234"/>
                </a:cubicBezTo>
                <a:cubicBezTo>
                  <a:pt x="160" y="286"/>
                  <a:pt x="139" y="348"/>
                  <a:pt x="139" y="348"/>
                </a:cubicBezTo>
                <a:cubicBezTo>
                  <a:pt x="137" y="353"/>
                  <a:pt x="139" y="359"/>
                  <a:pt x="144" y="361"/>
                </a:cubicBezTo>
                <a:cubicBezTo>
                  <a:pt x="146" y="362"/>
                  <a:pt x="171" y="374"/>
                  <a:pt x="214" y="379"/>
                </a:cubicBezTo>
                <a:cubicBezTo>
                  <a:pt x="216" y="399"/>
                  <a:pt x="234" y="416"/>
                  <a:pt x="256" y="416"/>
                </a:cubicBezTo>
                <a:cubicBezTo>
                  <a:pt x="278" y="416"/>
                  <a:pt x="296" y="399"/>
                  <a:pt x="298" y="377"/>
                </a:cubicBezTo>
                <a:cubicBezTo>
                  <a:pt x="319" y="374"/>
                  <a:pt x="341" y="369"/>
                  <a:pt x="366" y="362"/>
                </a:cubicBezTo>
                <a:cubicBezTo>
                  <a:pt x="368" y="361"/>
                  <a:pt x="371" y="359"/>
                  <a:pt x="372" y="357"/>
                </a:cubicBezTo>
                <a:cubicBezTo>
                  <a:pt x="373" y="354"/>
                  <a:pt x="373" y="351"/>
                  <a:pt x="372" y="348"/>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a:p>
        </p:txBody>
      </p:sp>
    </p:spTree>
    <p:extLst>
      <p:ext uri="{BB962C8B-B14F-4D97-AF65-F5344CB8AC3E}">
        <p14:creationId xmlns:p14="http://schemas.microsoft.com/office/powerpoint/2010/main" val="31950776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139752123"/>
              </p:ext>
            </p:extLst>
          </p:nvPr>
        </p:nvGraphicFramePr>
        <p:xfrm>
          <a:off x="457200" y="2074450"/>
          <a:ext cx="11277599" cy="3269894"/>
        </p:xfrm>
        <a:graphic>
          <a:graphicData uri="http://schemas.openxmlformats.org/drawingml/2006/table">
            <a:tbl>
              <a:tblPr firstRow="1" bandRow="1">
                <a:tableStyleId>{5C22544A-7EE6-4342-B048-85BDC9FD1C3A}</a:tableStyleId>
              </a:tblPr>
              <a:tblGrid>
                <a:gridCol w="2941982">
                  <a:extLst>
                    <a:ext uri="{9D8B030D-6E8A-4147-A177-3AD203B41FA5}">
                      <a16:colId xmlns:a16="http://schemas.microsoft.com/office/drawing/2014/main" val="20000"/>
                    </a:ext>
                  </a:extLst>
                </a:gridCol>
                <a:gridCol w="8335617">
                  <a:extLst>
                    <a:ext uri="{9D8B030D-6E8A-4147-A177-3AD203B41FA5}">
                      <a16:colId xmlns:a16="http://schemas.microsoft.com/office/drawing/2014/main" val="20001"/>
                    </a:ext>
                  </a:extLst>
                </a:gridCol>
              </a:tblGrid>
              <a:tr h="430882">
                <a:tc>
                  <a:txBody>
                    <a:bodyPr/>
                    <a:lstStyle/>
                    <a:p>
                      <a:pPr marL="0" indent="0">
                        <a:lnSpc>
                          <a:spcPct val="110000"/>
                        </a:lnSpc>
                        <a:buFont typeface="Arial" panose="020B0604020202020204" pitchFamily="34" charset="0"/>
                        <a:buNone/>
                      </a:pPr>
                      <a:r>
                        <a:rPr lang="en-US" sz="1200" b="0" dirty="0">
                          <a:solidFill>
                            <a:schemeClr val="accent1"/>
                          </a:solidFill>
                          <a:latin typeface="+mn-lt"/>
                        </a:rPr>
                        <a:t>Column heading</a:t>
                      </a:r>
                    </a:p>
                  </a:txBody>
                  <a:tcPr marL="68580" marR="68580" marT="68580" marB="68580" anchor="ctr">
                    <a:lnL w="571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dirty="0">
                          <a:solidFill>
                            <a:schemeClr val="accent1"/>
                          </a:solidFill>
                          <a:latin typeface="+mn-lt"/>
                        </a:rPr>
                        <a:t>Column heading</a:t>
                      </a:r>
                    </a:p>
                  </a:txBody>
                  <a:tcPr marL="68580" marR="68580" marT="68580" marB="68580" anchor="ctr">
                    <a:lnL w="63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709753">
                <a:tc>
                  <a:txBody>
                    <a:bodyPr/>
                    <a:lstStyle/>
                    <a:p>
                      <a:pPr marL="0" indent="0" algn="l">
                        <a:lnSpc>
                          <a:spcPct val="110000"/>
                        </a:lnSpc>
                        <a:spcBef>
                          <a:spcPts val="300"/>
                        </a:spcBef>
                        <a:spcAft>
                          <a:spcPts val="600"/>
                        </a:spcAft>
                        <a:buFont typeface="Arial" panose="020B0604020202020204" pitchFamily="34" charset="0"/>
                        <a:buNone/>
                      </a:pPr>
                      <a:r>
                        <a:rPr lang="en-US" sz="1200" b="0" dirty="0">
                          <a:solidFill>
                            <a:schemeClr val="tx1"/>
                          </a:solidFill>
                          <a:latin typeface="+mn-lt"/>
                        </a:rPr>
                        <a:t>Row</a:t>
                      </a:r>
                      <a:r>
                        <a:rPr lang="en-US" sz="1200" b="0" baseline="0" dirty="0">
                          <a:solidFill>
                            <a:schemeClr val="tx1"/>
                          </a:solidFill>
                          <a:latin typeface="+mn-lt"/>
                        </a:rPr>
                        <a:t> title</a:t>
                      </a:r>
                      <a:endParaRPr lang="en-US" sz="1200" b="0" dirty="0">
                        <a:solidFill>
                          <a:schemeClr val="tx1"/>
                        </a:solidFill>
                        <a:latin typeface="+mn-lt"/>
                      </a:endParaRPr>
                    </a:p>
                  </a:txBody>
                  <a:tcPr marL="68580" marR="68580" marT="68580" marB="68580">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a:lnSpc>
                          <a:spcPct val="100000"/>
                        </a:lnSpc>
                        <a:spcBef>
                          <a:spcPts val="300"/>
                        </a:spcBef>
                        <a:spcAft>
                          <a:spcPts val="0"/>
                        </a:spcAft>
                        <a:buClrTx/>
                        <a:buSzPct val="100000"/>
                        <a:buFont typeface="Arial"/>
                        <a:buChar char="•"/>
                      </a:pPr>
                      <a:r>
                        <a:rPr lang="en-US" sz="1200" b="0" dirty="0">
                          <a:solidFill>
                            <a:schemeClr val="tx1"/>
                          </a:solidFill>
                          <a:latin typeface="+mn-lt"/>
                        </a:rPr>
                        <a:t>This is dummy text it is not here to be read this is dummy text</a:t>
                      </a:r>
                    </a:p>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r>
                        <a:rPr lang="en-US" sz="1200" b="0" dirty="0">
                          <a:solidFill>
                            <a:schemeClr val="tx1"/>
                          </a:solidFill>
                          <a:latin typeface="+mn-lt"/>
                        </a:rPr>
                        <a:t>This is dummy text it is not here to be read this is dummy text</a:t>
                      </a:r>
                    </a:p>
                  </a:txBody>
                  <a:tcPr marL="68580" marR="68580" marT="68580" marB="68580">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09753">
                <a:tc>
                  <a:txBody>
                    <a:bodyPr/>
                    <a:lstStyle/>
                    <a:p>
                      <a:pPr marL="0" indent="0" algn="l">
                        <a:lnSpc>
                          <a:spcPct val="110000"/>
                        </a:lnSpc>
                        <a:spcBef>
                          <a:spcPts val="300"/>
                        </a:spcBef>
                        <a:spcAft>
                          <a:spcPts val="600"/>
                        </a:spcAft>
                        <a:buFont typeface="Arial" panose="020B0604020202020204" pitchFamily="34" charset="0"/>
                        <a:buNone/>
                      </a:pPr>
                      <a:r>
                        <a:rPr lang="en-US" sz="1200" b="0" dirty="0">
                          <a:solidFill>
                            <a:schemeClr val="tx1"/>
                          </a:solidFill>
                          <a:latin typeface="+mn-lt"/>
                        </a:rPr>
                        <a:t>Row</a:t>
                      </a:r>
                      <a:r>
                        <a:rPr lang="en-US" sz="1200" b="0" baseline="0" dirty="0">
                          <a:solidFill>
                            <a:schemeClr val="tx1"/>
                          </a:solidFill>
                          <a:latin typeface="+mn-lt"/>
                        </a:rPr>
                        <a:t> title</a:t>
                      </a:r>
                      <a:endParaRPr lang="en-US" sz="1200" b="0" dirty="0">
                        <a:solidFill>
                          <a:schemeClr val="tx1"/>
                        </a:solidFill>
                        <a:latin typeface="+mn-lt"/>
                      </a:endParaRPr>
                    </a:p>
                  </a:txBody>
                  <a:tcPr marL="68580" marR="68580" marT="68580" marB="68580">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defTabSz="914400" rtl="0" eaLnBrk="1" latinLnBrk="0" hangingPunct="1">
                        <a:lnSpc>
                          <a:spcPct val="100000"/>
                        </a:lnSpc>
                        <a:spcBef>
                          <a:spcPts val="300"/>
                        </a:spcBef>
                        <a:spcAft>
                          <a:spcPts val="0"/>
                        </a:spcAft>
                        <a:buClrTx/>
                        <a:buSzPct val="100000"/>
                        <a:buFont typeface="Arial"/>
                        <a:buChar char="•"/>
                      </a:pPr>
                      <a:r>
                        <a:rPr lang="en-US" sz="1200" b="0" kern="1200" dirty="0">
                          <a:solidFill>
                            <a:schemeClr val="tx1"/>
                          </a:solidFill>
                          <a:latin typeface="+mn-lt"/>
                          <a:ea typeface="+mn-ea"/>
                          <a:cs typeface="+mn-cs"/>
                        </a:rPr>
                        <a:t>This is dummy text it is not here to be read this is dummy text</a:t>
                      </a:r>
                    </a:p>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r>
                        <a:rPr lang="en-US" sz="1200" b="0" kern="1200" dirty="0">
                          <a:solidFill>
                            <a:schemeClr val="tx1"/>
                          </a:solidFill>
                          <a:latin typeface="+mn-lt"/>
                          <a:ea typeface="+mn-ea"/>
                          <a:cs typeface="+mn-cs"/>
                        </a:rPr>
                        <a:t>This is dummy text it is not here to be read this is dummy text</a:t>
                      </a:r>
                    </a:p>
                  </a:txBody>
                  <a:tcPr marL="68580" marR="68580" marT="68580" marB="68580">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09753">
                <a:tc>
                  <a:txBody>
                    <a:bodyPr/>
                    <a:lstStyle/>
                    <a:p>
                      <a:pPr marL="0" indent="0" algn="l">
                        <a:lnSpc>
                          <a:spcPct val="110000"/>
                        </a:lnSpc>
                        <a:spcBef>
                          <a:spcPts val="300"/>
                        </a:spcBef>
                        <a:spcAft>
                          <a:spcPts val="600"/>
                        </a:spcAft>
                        <a:buFont typeface="Arial" panose="020B0604020202020204" pitchFamily="34" charset="0"/>
                        <a:buNone/>
                      </a:pPr>
                      <a:r>
                        <a:rPr lang="en-US" sz="1200" b="0" dirty="0">
                          <a:solidFill>
                            <a:schemeClr val="tx1"/>
                          </a:solidFill>
                          <a:latin typeface="+mn-lt"/>
                        </a:rPr>
                        <a:t>Row</a:t>
                      </a:r>
                      <a:r>
                        <a:rPr lang="en-US" sz="1200" b="0" baseline="0" dirty="0">
                          <a:solidFill>
                            <a:schemeClr val="tx1"/>
                          </a:solidFill>
                          <a:latin typeface="+mn-lt"/>
                        </a:rPr>
                        <a:t> title</a:t>
                      </a:r>
                      <a:endParaRPr lang="en-US" sz="1200" b="0" dirty="0">
                        <a:solidFill>
                          <a:schemeClr val="tx1"/>
                        </a:solidFill>
                        <a:latin typeface="+mn-lt"/>
                      </a:endParaRPr>
                    </a:p>
                  </a:txBody>
                  <a:tcPr marL="68580" marR="68580" marT="68580" marB="68580">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defTabSz="914400" rtl="0" eaLnBrk="1" latinLnBrk="0" hangingPunct="1">
                        <a:lnSpc>
                          <a:spcPct val="100000"/>
                        </a:lnSpc>
                        <a:spcBef>
                          <a:spcPts val="300"/>
                        </a:spcBef>
                        <a:spcAft>
                          <a:spcPts val="0"/>
                        </a:spcAft>
                        <a:buClrTx/>
                        <a:buSzPct val="100000"/>
                        <a:buFont typeface="Arial"/>
                        <a:buChar char="•"/>
                      </a:pPr>
                      <a:r>
                        <a:rPr lang="en-US" sz="1200" b="0" kern="1200" dirty="0">
                          <a:solidFill>
                            <a:schemeClr val="tx1"/>
                          </a:solidFill>
                          <a:latin typeface="+mn-lt"/>
                          <a:ea typeface="+mn-ea"/>
                          <a:cs typeface="+mn-cs"/>
                        </a:rPr>
                        <a:t>This is dummy text it is not here to be read this is dummy text</a:t>
                      </a:r>
                    </a:p>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r>
                        <a:rPr lang="en-US" sz="1200" b="0" kern="1200" dirty="0">
                          <a:solidFill>
                            <a:schemeClr val="tx1"/>
                          </a:solidFill>
                          <a:latin typeface="+mn-lt"/>
                          <a:ea typeface="+mn-ea"/>
                          <a:cs typeface="+mn-cs"/>
                        </a:rPr>
                        <a:t>This is dummy text it is not here to be read this is dummy text</a:t>
                      </a:r>
                    </a:p>
                  </a:txBody>
                  <a:tcPr marL="68580" marR="68580" marT="68580" marB="68580">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09753">
                <a:tc>
                  <a:txBody>
                    <a:bodyPr/>
                    <a:lstStyle/>
                    <a:p>
                      <a:pPr marL="0" indent="0" algn="l">
                        <a:lnSpc>
                          <a:spcPct val="110000"/>
                        </a:lnSpc>
                        <a:spcBef>
                          <a:spcPts val="300"/>
                        </a:spcBef>
                        <a:spcAft>
                          <a:spcPts val="600"/>
                        </a:spcAft>
                        <a:buFont typeface="Arial" panose="020B0604020202020204" pitchFamily="34" charset="0"/>
                        <a:buNone/>
                      </a:pPr>
                      <a:r>
                        <a:rPr lang="en-US" sz="1200" b="0" dirty="0">
                          <a:solidFill>
                            <a:schemeClr val="tx1"/>
                          </a:solidFill>
                          <a:latin typeface="+mn-lt"/>
                        </a:rPr>
                        <a:t>Row</a:t>
                      </a:r>
                      <a:r>
                        <a:rPr lang="en-US" sz="1200" b="0" baseline="0" dirty="0">
                          <a:solidFill>
                            <a:schemeClr val="tx1"/>
                          </a:solidFill>
                          <a:latin typeface="+mn-lt"/>
                        </a:rPr>
                        <a:t> title</a:t>
                      </a:r>
                      <a:endParaRPr lang="en-US" sz="1200" b="0" dirty="0">
                        <a:solidFill>
                          <a:schemeClr val="tx1"/>
                        </a:solidFill>
                        <a:latin typeface="+mn-lt"/>
                      </a:endParaRPr>
                    </a:p>
                  </a:txBody>
                  <a:tcPr marL="68580" marR="68580" marT="68580" marB="68580">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defTabSz="914400" rtl="0" eaLnBrk="1" latinLnBrk="0" hangingPunct="1">
                        <a:lnSpc>
                          <a:spcPct val="100000"/>
                        </a:lnSpc>
                        <a:spcBef>
                          <a:spcPts val="300"/>
                        </a:spcBef>
                        <a:spcAft>
                          <a:spcPts val="0"/>
                        </a:spcAft>
                        <a:buClrTx/>
                        <a:buSzPct val="100000"/>
                        <a:buFont typeface="Arial"/>
                        <a:buChar char="•"/>
                      </a:pPr>
                      <a:r>
                        <a:rPr lang="en-US" sz="1200" b="0" kern="1200" dirty="0">
                          <a:solidFill>
                            <a:schemeClr val="tx1"/>
                          </a:solidFill>
                          <a:latin typeface="+mn-lt"/>
                          <a:ea typeface="+mn-ea"/>
                          <a:cs typeface="+mn-cs"/>
                        </a:rPr>
                        <a:t>This is dummy text it is not here to be read this is dummy text</a:t>
                      </a:r>
                    </a:p>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r>
                        <a:rPr lang="en-US" sz="1200" b="0" kern="1200" dirty="0">
                          <a:solidFill>
                            <a:schemeClr val="tx1"/>
                          </a:solidFill>
                          <a:latin typeface="+mn-lt"/>
                          <a:ea typeface="+mn-ea"/>
                          <a:cs typeface="+mn-cs"/>
                        </a:rPr>
                        <a:t>This is dummy text it is not here to be read this is dummy text</a:t>
                      </a:r>
                    </a:p>
                  </a:txBody>
                  <a:tcPr marL="68580" marR="68580" marT="68580" marB="68580">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 name="Text Placeholder 3"/>
          <p:cNvSpPr>
            <a:spLocks noGrp="1"/>
          </p:cNvSpPr>
          <p:nvPr>
            <p:ph type="body" sz="quarter" idx="13"/>
          </p:nvPr>
        </p:nvSpPr>
        <p:spPr/>
        <p:txBody>
          <a:bodyPr/>
          <a:lstStyle/>
          <a:p>
            <a:r>
              <a:rPr lang="en-US" noProof="0" dirty="0">
                <a:solidFill>
                  <a:schemeClr val="tx2"/>
                </a:solidFill>
              </a:rPr>
              <a:t>Page subtitle</a:t>
            </a:r>
          </a:p>
        </p:txBody>
      </p:sp>
      <p:sp>
        <p:nvSpPr>
          <p:cNvPr id="9" name="Text Placeholder 8"/>
          <p:cNvSpPr>
            <a:spLocks noGrp="1"/>
          </p:cNvSpPr>
          <p:nvPr>
            <p:ph type="body" sz="quarter" idx="18"/>
          </p:nvPr>
        </p:nvSpPr>
        <p:spPr/>
        <p:txBody>
          <a:bodyPr/>
          <a:lstStyle/>
          <a:p>
            <a:r>
              <a:rPr lang="en-US" noProof="0" dirty="0"/>
              <a:t>Table title</a:t>
            </a:r>
          </a:p>
        </p:txBody>
      </p:sp>
      <p:sp>
        <p:nvSpPr>
          <p:cNvPr id="3" name="Title 2"/>
          <p:cNvSpPr>
            <a:spLocks noGrp="1"/>
          </p:cNvSpPr>
          <p:nvPr>
            <p:ph type="title"/>
          </p:nvPr>
        </p:nvSpPr>
        <p:spPr/>
        <p:txBody>
          <a:bodyPr/>
          <a:lstStyle/>
          <a:p>
            <a:r>
              <a:rPr lang="en-US" noProof="0" dirty="0"/>
              <a:t>Slide with table</a:t>
            </a:r>
          </a:p>
        </p:txBody>
      </p:sp>
      <p:sp>
        <p:nvSpPr>
          <p:cNvPr id="16" name="Text Placeholder 15"/>
          <p:cNvSpPr>
            <a:spLocks noGrp="1"/>
          </p:cNvSpPr>
          <p:nvPr>
            <p:ph type="body" sz="quarter" idx="23"/>
          </p:nvPr>
        </p:nvSpPr>
        <p:spPr/>
        <p:txBody>
          <a:bodyPr>
            <a:noAutofit/>
          </a:bodyPr>
          <a:lstStyle/>
          <a:p>
            <a:r>
              <a:rPr lang="en-GB" sz="800" dirty="0"/>
              <a:t>Source:</a:t>
            </a:r>
          </a:p>
          <a:p>
            <a:r>
              <a:rPr lang="en-GB" sz="800" dirty="0"/>
              <a:t>Note: </a:t>
            </a:r>
          </a:p>
        </p:txBody>
      </p:sp>
    </p:spTree>
    <p:extLst>
      <p:ext uri="{BB962C8B-B14F-4D97-AF65-F5344CB8AC3E}">
        <p14:creationId xmlns:p14="http://schemas.microsoft.com/office/powerpoint/2010/main" val="341866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p:cNvGraphicFramePr>
            <a:graphicFrameLocks noGrp="1"/>
          </p:cNvGraphicFramePr>
          <p:nvPr>
            <p:extLst>
              <p:ext uri="{D42A27DB-BD31-4B8C-83A1-F6EECF244321}">
                <p14:modId xmlns:p14="http://schemas.microsoft.com/office/powerpoint/2010/main" val="606862344"/>
              </p:ext>
            </p:extLst>
          </p:nvPr>
        </p:nvGraphicFramePr>
        <p:xfrm>
          <a:off x="457200" y="2074450"/>
          <a:ext cx="11265411" cy="3269894"/>
        </p:xfrm>
        <a:graphic>
          <a:graphicData uri="http://schemas.openxmlformats.org/drawingml/2006/table">
            <a:tbl>
              <a:tblPr/>
              <a:tblGrid>
                <a:gridCol w="2955775">
                  <a:extLst>
                    <a:ext uri="{9D8B030D-6E8A-4147-A177-3AD203B41FA5}">
                      <a16:colId xmlns:a16="http://schemas.microsoft.com/office/drawing/2014/main" val="20000"/>
                    </a:ext>
                  </a:extLst>
                </a:gridCol>
                <a:gridCol w="2077409">
                  <a:extLst>
                    <a:ext uri="{9D8B030D-6E8A-4147-A177-3AD203B41FA5}">
                      <a16:colId xmlns:a16="http://schemas.microsoft.com/office/drawing/2014/main" val="20001"/>
                    </a:ext>
                  </a:extLst>
                </a:gridCol>
                <a:gridCol w="2077409">
                  <a:extLst>
                    <a:ext uri="{9D8B030D-6E8A-4147-A177-3AD203B41FA5}">
                      <a16:colId xmlns:a16="http://schemas.microsoft.com/office/drawing/2014/main" val="20002"/>
                    </a:ext>
                  </a:extLst>
                </a:gridCol>
                <a:gridCol w="2077409">
                  <a:extLst>
                    <a:ext uri="{9D8B030D-6E8A-4147-A177-3AD203B41FA5}">
                      <a16:colId xmlns:a16="http://schemas.microsoft.com/office/drawing/2014/main" val="20003"/>
                    </a:ext>
                  </a:extLst>
                </a:gridCol>
                <a:gridCol w="2077409">
                  <a:extLst>
                    <a:ext uri="{9D8B030D-6E8A-4147-A177-3AD203B41FA5}">
                      <a16:colId xmlns:a16="http://schemas.microsoft.com/office/drawing/2014/main" val="20004"/>
                    </a:ext>
                  </a:extLst>
                </a:gridCol>
              </a:tblGrid>
              <a:tr h="429252">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endParaRPr lang="en-US" sz="1200" b="0" dirty="0">
                        <a:solidFill>
                          <a:schemeClr val="tx1"/>
                        </a:solidFill>
                      </a:endParaRPr>
                    </a:p>
                  </a:txBody>
                  <a:tcPr marL="68580" marR="68580" marT="68580" marB="6858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accent1"/>
                          </a:solidFill>
                          <a:effectLst/>
                          <a:latin typeface="+mn-lt"/>
                        </a:rPr>
                        <a:t>Column header</a:t>
                      </a:r>
                      <a:endParaRPr kumimoji="0" lang="en-US" sz="1200" b="0" i="0" u="none" strike="noStrike" cap="none" normalizeH="0" baseline="0" dirty="0">
                        <a:ln>
                          <a:noFill/>
                        </a:ln>
                        <a:solidFill>
                          <a:schemeClr val="accent1"/>
                        </a:solidFill>
                        <a:effectLst/>
                        <a:latin typeface="+mn-lt"/>
                      </a:endParaRPr>
                    </a:p>
                  </a:txBody>
                  <a:tcPr marL="68580" marR="68580" marT="68580" marB="6858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accent1"/>
                          </a:solidFill>
                          <a:effectLst/>
                          <a:latin typeface="+mn-lt"/>
                        </a:rPr>
                        <a:t>Column header</a:t>
                      </a:r>
                      <a:endParaRPr kumimoji="0" lang="en-US" sz="1200" b="0" i="0" u="none" strike="noStrike" cap="none" normalizeH="0" baseline="0" dirty="0">
                        <a:ln>
                          <a:noFill/>
                        </a:ln>
                        <a:solidFill>
                          <a:schemeClr val="accent1"/>
                        </a:solidFill>
                        <a:effectLst/>
                        <a:latin typeface="+mn-lt"/>
                      </a:endParaRPr>
                    </a:p>
                  </a:txBody>
                  <a:tcPr marL="68580" marR="68580" marT="68580" marB="6858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accent1"/>
                          </a:solidFill>
                          <a:effectLst/>
                          <a:latin typeface="+mn-lt"/>
                        </a:rPr>
                        <a:t>Column header</a:t>
                      </a:r>
                      <a:endParaRPr kumimoji="0" lang="en-US" sz="1200" b="0" i="0" u="none" strike="noStrike" cap="none" normalizeH="0" baseline="0" dirty="0">
                        <a:ln>
                          <a:noFill/>
                        </a:ln>
                        <a:solidFill>
                          <a:schemeClr val="accent1"/>
                        </a:solidFill>
                        <a:effectLst/>
                        <a:latin typeface="+mn-lt"/>
                      </a:endParaRPr>
                    </a:p>
                  </a:txBody>
                  <a:tcPr marL="68580" marR="68580" marT="68580" marB="6858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accent1"/>
                          </a:solidFill>
                          <a:effectLst/>
                          <a:latin typeface="+mn-lt"/>
                        </a:rPr>
                        <a:t>Column header</a:t>
                      </a:r>
                      <a:endParaRPr kumimoji="0" lang="en-US" sz="1200" b="0" i="0" u="none" strike="noStrike" cap="none" normalizeH="0" baseline="0" dirty="0">
                        <a:ln>
                          <a:noFill/>
                        </a:ln>
                        <a:solidFill>
                          <a:schemeClr val="accent1"/>
                        </a:solidFill>
                        <a:effectLst/>
                        <a:latin typeface="+mn-lt"/>
                      </a:endParaRPr>
                    </a:p>
                  </a:txBody>
                  <a:tcPr marL="68580" marR="68580" marT="68580" marB="68580" anchor="ctr" horzOverflow="overflow">
                    <a:lnL w="6350" cap="flat" cmpd="sng" algn="ctr">
                      <a:solidFill>
                        <a:schemeClr val="bg1"/>
                      </a:solidFill>
                      <a:prstDash val="solid"/>
                      <a:round/>
                      <a:headEnd type="none" w="med" len="med"/>
                      <a:tailEnd type="none" w="med" len="med"/>
                    </a:lnL>
                    <a:lnR w="12700" cmpd="sng">
                      <a:solidFill>
                        <a:srgbClr val="FFFFFF"/>
                      </a:solidFill>
                      <a:prstDash val="solid"/>
                    </a:lnR>
                    <a:lnT w="38100" cap="flat" cmpd="sng" algn="ctr">
                      <a:solidFill>
                        <a:schemeClr val="accent1"/>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05806">
                <a:tc>
                  <a:txBody>
                    <a:bodyPr/>
                    <a:lstStyle/>
                    <a:p>
                      <a:pPr marL="0" indent="0" algn="l">
                        <a:lnSpc>
                          <a:spcPct val="110000"/>
                        </a:lnSpc>
                        <a:spcBef>
                          <a:spcPts val="300"/>
                        </a:spcBef>
                        <a:spcAft>
                          <a:spcPts val="600"/>
                        </a:spcAft>
                        <a:buFont typeface="Arial" panose="020B0604020202020204" pitchFamily="34" charset="0"/>
                        <a:buNone/>
                      </a:pPr>
                      <a:r>
                        <a:rPr lang="en-US" sz="1200" b="0" dirty="0">
                          <a:solidFill>
                            <a:schemeClr val="tx1"/>
                          </a:solidFill>
                          <a:latin typeface="+mn-lt"/>
                        </a:rPr>
                        <a:t>Row</a:t>
                      </a:r>
                      <a:r>
                        <a:rPr lang="en-US" sz="1200" b="0" baseline="0" dirty="0">
                          <a:solidFill>
                            <a:schemeClr val="tx1"/>
                          </a:solidFill>
                          <a:latin typeface="+mn-lt"/>
                        </a:rPr>
                        <a:t> title</a:t>
                      </a:r>
                      <a:endParaRPr lang="en-US" sz="1200" b="0" dirty="0">
                        <a:solidFill>
                          <a:schemeClr val="tx1"/>
                        </a:solidFill>
                        <a:latin typeface="+mn-lt"/>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5806">
                <a:tc>
                  <a:txBody>
                    <a:bodyPr/>
                    <a:lstStyle/>
                    <a:p>
                      <a:pPr marL="0" indent="0" algn="l">
                        <a:lnSpc>
                          <a:spcPct val="110000"/>
                        </a:lnSpc>
                        <a:spcBef>
                          <a:spcPts val="300"/>
                        </a:spcBef>
                        <a:spcAft>
                          <a:spcPts val="600"/>
                        </a:spcAft>
                        <a:buFont typeface="Arial" panose="020B0604020202020204" pitchFamily="34" charset="0"/>
                        <a:buNone/>
                      </a:pPr>
                      <a:r>
                        <a:rPr lang="en-US" sz="1200" b="0" dirty="0">
                          <a:solidFill>
                            <a:schemeClr val="tx1"/>
                          </a:solidFill>
                          <a:latin typeface="+mn-lt"/>
                        </a:rPr>
                        <a:t>Row</a:t>
                      </a:r>
                      <a:r>
                        <a:rPr lang="en-US" sz="1200" b="0" baseline="0" dirty="0">
                          <a:solidFill>
                            <a:schemeClr val="tx1"/>
                          </a:solidFill>
                          <a:latin typeface="+mn-lt"/>
                        </a:rPr>
                        <a:t> title</a:t>
                      </a:r>
                      <a:endParaRPr lang="en-US" sz="1200" b="0" dirty="0">
                        <a:solidFill>
                          <a:schemeClr val="tx1"/>
                        </a:solidFill>
                        <a:latin typeface="+mn-lt"/>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580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tx1"/>
                          </a:solidFill>
                          <a:effectLst/>
                          <a:latin typeface="+mn-lt"/>
                        </a:rPr>
                        <a:t>Subtotal</a:t>
                      </a:r>
                      <a:endParaRPr kumimoji="0" lang="en-US" sz="1200" b="0" i="0" u="none" strike="noStrike" cap="none" normalizeH="0" baseline="0" dirty="0">
                        <a:ln>
                          <a:noFill/>
                        </a:ln>
                        <a:solidFill>
                          <a:schemeClr val="tx1"/>
                        </a:solidFill>
                        <a:effectLst/>
                        <a:latin typeface="+mn-lt"/>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05806">
                <a:tc>
                  <a:txBody>
                    <a:bodyPr/>
                    <a:lstStyle/>
                    <a:p>
                      <a:pPr marL="0" indent="0" algn="l">
                        <a:lnSpc>
                          <a:spcPct val="110000"/>
                        </a:lnSpc>
                        <a:spcBef>
                          <a:spcPts val="300"/>
                        </a:spcBef>
                        <a:spcAft>
                          <a:spcPts val="600"/>
                        </a:spcAft>
                        <a:buFont typeface="Arial" panose="020B0604020202020204" pitchFamily="34" charset="0"/>
                        <a:buNone/>
                      </a:pPr>
                      <a:r>
                        <a:rPr lang="en-US" sz="1200" b="0" dirty="0">
                          <a:solidFill>
                            <a:schemeClr val="tx1"/>
                          </a:solidFill>
                          <a:latin typeface="+mn-lt"/>
                        </a:rPr>
                        <a:t>Row</a:t>
                      </a:r>
                      <a:r>
                        <a:rPr lang="en-US" sz="1200" b="0" baseline="0" dirty="0">
                          <a:solidFill>
                            <a:schemeClr val="tx1"/>
                          </a:solidFill>
                          <a:latin typeface="+mn-lt"/>
                        </a:rPr>
                        <a:t> title</a:t>
                      </a:r>
                      <a:endParaRPr lang="en-US" sz="1200" b="0" dirty="0">
                        <a:solidFill>
                          <a:schemeClr val="tx1"/>
                        </a:solidFill>
                        <a:latin typeface="+mn-lt"/>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5806">
                <a:tc>
                  <a:txBody>
                    <a:bodyPr/>
                    <a:lstStyle/>
                    <a:p>
                      <a:pPr marL="0" indent="0" algn="l">
                        <a:lnSpc>
                          <a:spcPct val="110000"/>
                        </a:lnSpc>
                        <a:spcBef>
                          <a:spcPts val="300"/>
                        </a:spcBef>
                        <a:spcAft>
                          <a:spcPts val="600"/>
                        </a:spcAft>
                        <a:buFont typeface="Arial" panose="020B0604020202020204" pitchFamily="34" charset="0"/>
                        <a:buNone/>
                      </a:pPr>
                      <a:r>
                        <a:rPr lang="en-US" sz="1200" b="0" dirty="0">
                          <a:solidFill>
                            <a:schemeClr val="tx1"/>
                          </a:solidFill>
                          <a:latin typeface="+mn-lt"/>
                        </a:rPr>
                        <a:t>Row</a:t>
                      </a:r>
                      <a:r>
                        <a:rPr lang="en-US" sz="1200" b="0" baseline="0" dirty="0">
                          <a:solidFill>
                            <a:schemeClr val="tx1"/>
                          </a:solidFill>
                          <a:latin typeface="+mn-lt"/>
                        </a:rPr>
                        <a:t> title</a:t>
                      </a:r>
                      <a:endParaRPr lang="en-US" sz="1200" b="0" dirty="0">
                        <a:solidFill>
                          <a:schemeClr val="tx1"/>
                        </a:solidFill>
                        <a:latin typeface="+mn-lt"/>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0580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tx1"/>
                          </a:solidFill>
                          <a:effectLst/>
                          <a:latin typeface="+mn-lt"/>
                        </a:rPr>
                        <a:t>Subtitle</a:t>
                      </a:r>
                      <a:endParaRPr kumimoji="0" lang="en-US" sz="1200" b="0" i="0" u="none" strike="noStrike" cap="none" normalizeH="0" baseline="0" dirty="0">
                        <a:ln>
                          <a:noFill/>
                        </a:ln>
                        <a:solidFill>
                          <a:schemeClr val="tx1"/>
                        </a:solidFill>
                        <a:effectLst/>
                        <a:latin typeface="+mn-lt"/>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0580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tx1"/>
                          </a:solidFill>
                          <a:effectLst/>
                          <a:latin typeface="+mn-lt"/>
                        </a:rPr>
                        <a:t>Total</a:t>
                      </a:r>
                      <a:endParaRPr kumimoji="0" lang="en-US" sz="1200" b="0" i="0" u="none" strike="noStrike" cap="none" normalizeH="0" baseline="0" dirty="0">
                        <a:ln>
                          <a:noFill/>
                        </a:ln>
                        <a:solidFill>
                          <a:schemeClr val="tx1"/>
                        </a:solidFill>
                        <a:effectLst/>
                        <a:latin typeface="+mn-lt"/>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200" b="0" u="none" strike="noStrike" kern="1200" cap="none" normalizeH="0" baseline="0" dirty="0">
                          <a:ln>
                            <a:noFill/>
                          </a:ln>
                          <a:solidFill>
                            <a:schemeClr val="tx1"/>
                          </a:solidFill>
                          <a:effectLst/>
                          <a:latin typeface="+mn-lt"/>
                        </a:rPr>
                        <a:t>xx</a:t>
                      </a:r>
                      <a:endParaRPr kumimoji="0" lang="en-US" sz="1200" b="0" i="0" u="none" strike="noStrike" kern="1200" cap="none" normalizeH="0" baseline="0" dirty="0">
                        <a:ln>
                          <a:noFill/>
                        </a:ln>
                        <a:solidFill>
                          <a:schemeClr val="tx1"/>
                        </a:solidFill>
                        <a:effectLst/>
                        <a:latin typeface="+mn-lt"/>
                        <a:ea typeface="+mn-ea"/>
                        <a:cs typeface="+mn-cs"/>
                      </a:endParaRPr>
                    </a:p>
                  </a:txBody>
                  <a:tcPr marL="68580" marR="68580" marT="68580" marB="68580" anchor="ctr" horzOverflow="overflow">
                    <a:lnL w="12700" cmpd="sng">
                      <a:noFill/>
                      <a:prstDash val="solid"/>
                    </a:lnL>
                    <a:lnR w="12700" cmpd="sng">
                      <a:noFill/>
                      <a:prstDash val="solid"/>
                    </a:lnR>
                    <a:lnT w="3175" cap="flat" cmpd="sng" algn="ctr">
                      <a:solidFill>
                        <a:schemeClr val="tx2"/>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2" name="Text Placeholder 1"/>
          <p:cNvSpPr>
            <a:spLocks noGrp="1"/>
          </p:cNvSpPr>
          <p:nvPr>
            <p:ph type="body" sz="quarter" idx="13"/>
          </p:nvPr>
        </p:nvSpPr>
        <p:spPr/>
        <p:txBody>
          <a:bodyPr/>
          <a:lstStyle/>
          <a:p>
            <a:r>
              <a:rPr lang="en-US" noProof="0" dirty="0"/>
              <a:t>Page subtitle</a:t>
            </a:r>
          </a:p>
        </p:txBody>
      </p:sp>
      <p:sp>
        <p:nvSpPr>
          <p:cNvPr id="6" name="Text Placeholder 5"/>
          <p:cNvSpPr>
            <a:spLocks noGrp="1"/>
          </p:cNvSpPr>
          <p:nvPr>
            <p:ph type="body" sz="quarter" idx="18"/>
          </p:nvPr>
        </p:nvSpPr>
        <p:spPr/>
        <p:txBody>
          <a:bodyPr/>
          <a:lstStyle/>
          <a:p>
            <a:r>
              <a:rPr lang="en-US" noProof="0" dirty="0"/>
              <a:t>Table title</a:t>
            </a:r>
          </a:p>
        </p:txBody>
      </p:sp>
      <p:sp>
        <p:nvSpPr>
          <p:cNvPr id="429058" name="Rectangle 2"/>
          <p:cNvSpPr>
            <a:spLocks noGrp="1" noChangeArrowheads="1"/>
          </p:cNvSpPr>
          <p:nvPr>
            <p:ph type="title"/>
          </p:nvPr>
        </p:nvSpPr>
        <p:spPr/>
        <p:txBody>
          <a:bodyPr/>
          <a:lstStyle/>
          <a:p>
            <a:r>
              <a:rPr lang="en-US" noProof="0" dirty="0"/>
              <a:t>Data table</a:t>
            </a:r>
          </a:p>
        </p:txBody>
      </p:sp>
      <p:sp>
        <p:nvSpPr>
          <p:cNvPr id="14" name="Text Placeholder 13"/>
          <p:cNvSpPr>
            <a:spLocks noGrp="1"/>
          </p:cNvSpPr>
          <p:nvPr>
            <p:ph type="body" sz="quarter" idx="23"/>
          </p:nvPr>
        </p:nvSpPr>
        <p:spPr/>
        <p:txBody>
          <a:bodyPr>
            <a:noAutofit/>
          </a:bodyPr>
          <a:lstStyle/>
          <a:p>
            <a:r>
              <a:rPr lang="en-GB" sz="800" dirty="0"/>
              <a:t>Source: </a:t>
            </a:r>
          </a:p>
          <a:p>
            <a:r>
              <a:rPr lang="en-GB" sz="800" dirty="0"/>
              <a:t>Note: </a:t>
            </a:r>
          </a:p>
        </p:txBody>
      </p:sp>
    </p:spTree>
    <p:extLst>
      <p:ext uri="{BB962C8B-B14F-4D97-AF65-F5344CB8AC3E}">
        <p14:creationId xmlns:p14="http://schemas.microsoft.com/office/powerpoint/2010/main" val="388764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2"/>
          </p:nvPr>
        </p:nvSpPr>
        <p:spPr/>
        <p:txBody>
          <a:bodyPr/>
          <a:lstStyle/>
          <a:p>
            <a:r>
              <a:rPr lang="en-US" noProof="0" dirty="0"/>
              <a:t>Page subtitle</a:t>
            </a:r>
          </a:p>
        </p:txBody>
      </p:sp>
      <p:sp>
        <p:nvSpPr>
          <p:cNvPr id="3" name="Title 2"/>
          <p:cNvSpPr>
            <a:spLocks noGrp="1"/>
          </p:cNvSpPr>
          <p:nvPr>
            <p:ph type="title"/>
          </p:nvPr>
        </p:nvSpPr>
        <p:spPr/>
        <p:txBody>
          <a:bodyPr/>
          <a:lstStyle/>
          <a:p>
            <a:r>
              <a:rPr lang="en-US" noProof="0"/>
              <a:t>Flow table</a:t>
            </a:r>
            <a:endParaRPr lang="en-US" noProof="0" dirty="0"/>
          </a:p>
        </p:txBody>
      </p:sp>
      <p:graphicFrame>
        <p:nvGraphicFramePr>
          <p:cNvPr id="14" name="Table 13"/>
          <p:cNvGraphicFramePr>
            <a:graphicFrameLocks noGrp="1"/>
          </p:cNvGraphicFramePr>
          <p:nvPr>
            <p:extLst>
              <p:ext uri="{D42A27DB-BD31-4B8C-83A1-F6EECF244321}">
                <p14:modId xmlns:p14="http://schemas.microsoft.com/office/powerpoint/2010/main" val="1156499057"/>
              </p:ext>
            </p:extLst>
          </p:nvPr>
        </p:nvGraphicFramePr>
        <p:xfrm>
          <a:off x="457200" y="2689317"/>
          <a:ext cx="11277600" cy="2892335"/>
        </p:xfrm>
        <a:graphic>
          <a:graphicData uri="http://schemas.openxmlformats.org/drawingml/2006/table">
            <a:tbl>
              <a:tblPr>
                <a:tableStyleId>{5C22544A-7EE6-4342-B048-85BDC9FD1C3A}</a:tableStyleId>
              </a:tblPr>
              <a:tblGrid>
                <a:gridCol w="2184468">
                  <a:extLst>
                    <a:ext uri="{9D8B030D-6E8A-4147-A177-3AD203B41FA5}">
                      <a16:colId xmlns:a16="http://schemas.microsoft.com/office/drawing/2014/main" val="20000"/>
                    </a:ext>
                  </a:extLst>
                </a:gridCol>
                <a:gridCol w="2273283">
                  <a:extLst>
                    <a:ext uri="{9D8B030D-6E8A-4147-A177-3AD203B41FA5}">
                      <a16:colId xmlns:a16="http://schemas.microsoft.com/office/drawing/2014/main" val="20001"/>
                    </a:ext>
                  </a:extLst>
                </a:gridCol>
                <a:gridCol w="2273283">
                  <a:extLst>
                    <a:ext uri="{9D8B030D-6E8A-4147-A177-3AD203B41FA5}">
                      <a16:colId xmlns:a16="http://schemas.microsoft.com/office/drawing/2014/main" val="20002"/>
                    </a:ext>
                  </a:extLst>
                </a:gridCol>
                <a:gridCol w="2273283">
                  <a:extLst>
                    <a:ext uri="{9D8B030D-6E8A-4147-A177-3AD203B41FA5}">
                      <a16:colId xmlns:a16="http://schemas.microsoft.com/office/drawing/2014/main" val="20003"/>
                    </a:ext>
                  </a:extLst>
                </a:gridCol>
                <a:gridCol w="2273283">
                  <a:extLst>
                    <a:ext uri="{9D8B030D-6E8A-4147-A177-3AD203B41FA5}">
                      <a16:colId xmlns:a16="http://schemas.microsoft.com/office/drawing/2014/main" val="20004"/>
                    </a:ext>
                  </a:extLst>
                </a:gridCol>
              </a:tblGrid>
              <a:tr h="578467">
                <a:tc>
                  <a:txBody>
                    <a:bodyPr/>
                    <a:lstStyle/>
                    <a:p>
                      <a:pPr marL="0" indent="0">
                        <a:spcBef>
                          <a:spcPts val="300"/>
                        </a:spcBef>
                        <a:buFont typeface="Arial" panose="020B0604020202020204" pitchFamily="34" charset="0"/>
                        <a:buNone/>
                      </a:pPr>
                      <a:r>
                        <a:rPr lang="en-US" sz="1200" b="0" dirty="0">
                          <a:solidFill>
                            <a:schemeClr val="tx1"/>
                          </a:solidFill>
                          <a:latin typeface="+mn-lt"/>
                        </a:rPr>
                        <a:t>Activity #1</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T w="6350"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0"/>
                  </a:ext>
                </a:extLst>
              </a:tr>
              <a:tr h="57846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Activity #2</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r h="57846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Activity #3</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2"/>
                  </a:ext>
                </a:extLst>
              </a:tr>
              <a:tr h="57846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Activity #4</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3"/>
                  </a:ext>
                </a:extLst>
              </a:tr>
              <a:tr h="578467">
                <a:tc>
                  <a:txBody>
                    <a:bodyPr/>
                    <a:lstStyle/>
                    <a:p>
                      <a:pPr marL="0" indent="0">
                        <a:spcBef>
                          <a:spcPts val="300"/>
                        </a:spcBef>
                        <a:buFont typeface="Arial" panose="020B0604020202020204" pitchFamily="34" charset="0"/>
                        <a:buNone/>
                      </a:pPr>
                      <a:r>
                        <a:rPr lang="en-US" sz="1200" b="0" dirty="0">
                          <a:solidFill>
                            <a:schemeClr val="tx1"/>
                          </a:solidFill>
                          <a:latin typeface="+mn-lt"/>
                        </a:rPr>
                        <a:t>Activity #5</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0" dirty="0">
                          <a:solidFill>
                            <a:schemeClr val="tx1"/>
                          </a:solidFill>
                          <a:latin typeface="+mn-lt"/>
                        </a:rPr>
                        <a:t>Text here</a:t>
                      </a:r>
                    </a:p>
                  </a:txBody>
                  <a:tcPr marT="91440" marB="91440" anchor="ctr">
                    <a:lnL w="6350" cap="flat" cmpd="sng" algn="ctr">
                      <a:noFill/>
                      <a:prstDash val="solid"/>
                      <a:round/>
                      <a:headEnd type="none" w="med" len="med"/>
                      <a:tailEnd type="none" w="med" len="med"/>
                    </a:lnL>
                    <a:lnT w="3175" cap="flat" cmpd="sng" algn="ctr">
                      <a:solidFill>
                        <a:schemeClr val="tx2"/>
                      </a:solidFill>
                      <a:prstDash val="solid"/>
                      <a:round/>
                      <a:headEnd type="none" w="med" len="med"/>
                      <a:tailEnd type="none" w="med" len="med"/>
                    </a:lnT>
                    <a:lnB w="3175"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2" name="Group 1"/>
          <p:cNvGrpSpPr/>
          <p:nvPr/>
        </p:nvGrpSpPr>
        <p:grpSpPr>
          <a:xfrm>
            <a:off x="2387600" y="2248446"/>
            <a:ext cx="9347199" cy="440871"/>
            <a:chOff x="1954696" y="1965706"/>
            <a:chExt cx="6819162" cy="548640"/>
          </a:xfrm>
        </p:grpSpPr>
        <p:sp>
          <p:nvSpPr>
            <p:cNvPr id="16" name="Pentagon 15"/>
            <p:cNvSpPr/>
            <p:nvPr/>
          </p:nvSpPr>
          <p:spPr>
            <a:xfrm>
              <a:off x="1954696" y="1965706"/>
              <a:ext cx="1828800" cy="548640"/>
            </a:xfrm>
            <a:prstGeom prst="homePlat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400" dirty="0">
                  <a:solidFill>
                    <a:schemeClr val="bg1"/>
                  </a:solidFill>
                </a:rPr>
                <a:t>Name of phase</a:t>
              </a:r>
            </a:p>
          </p:txBody>
        </p:sp>
        <p:sp>
          <p:nvSpPr>
            <p:cNvPr id="18" name="Chevron 17"/>
            <p:cNvSpPr/>
            <p:nvPr/>
          </p:nvSpPr>
          <p:spPr>
            <a:xfrm>
              <a:off x="3618150" y="1965706"/>
              <a:ext cx="1828800" cy="548640"/>
            </a:xfrm>
            <a:prstGeom prst="chevron">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400" dirty="0">
                  <a:solidFill>
                    <a:schemeClr val="bg1"/>
                  </a:solidFill>
                </a:rPr>
                <a:t>Name of phase</a:t>
              </a:r>
            </a:p>
          </p:txBody>
        </p:sp>
        <p:sp>
          <p:nvSpPr>
            <p:cNvPr id="19" name="Chevron 18"/>
            <p:cNvSpPr/>
            <p:nvPr/>
          </p:nvSpPr>
          <p:spPr>
            <a:xfrm>
              <a:off x="5281604" y="1965706"/>
              <a:ext cx="1828800" cy="548640"/>
            </a:xfrm>
            <a:prstGeom prst="chevron">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400" dirty="0">
                  <a:solidFill>
                    <a:schemeClr val="bg1"/>
                  </a:solidFill>
                </a:rPr>
                <a:t>Name of phase</a:t>
              </a:r>
            </a:p>
          </p:txBody>
        </p:sp>
        <p:sp>
          <p:nvSpPr>
            <p:cNvPr id="25" name="Chevron 24"/>
            <p:cNvSpPr/>
            <p:nvPr/>
          </p:nvSpPr>
          <p:spPr>
            <a:xfrm>
              <a:off x="6945058" y="1965706"/>
              <a:ext cx="1828800" cy="548640"/>
            </a:xfrm>
            <a:prstGeom prst="chevron">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400" dirty="0">
                  <a:solidFill>
                    <a:schemeClr val="bg1"/>
                  </a:solidFill>
                </a:rPr>
                <a:t>Name of phase</a:t>
              </a:r>
            </a:p>
          </p:txBody>
        </p:sp>
      </p:grpSp>
      <p:sp>
        <p:nvSpPr>
          <p:cNvPr id="12" name="Content Placeholder 1">
            <a:extLst>
              <a:ext uri="{FF2B5EF4-FFF2-40B4-BE49-F238E27FC236}">
                <a16:creationId xmlns:a16="http://schemas.microsoft.com/office/drawing/2014/main" id="{135B651C-1120-4F92-811A-8841AB0AD5F4}"/>
              </a:ext>
            </a:extLst>
          </p:cNvPr>
          <p:cNvSpPr>
            <a:spLocks noGrp="1"/>
          </p:cNvSpPr>
          <p:nvPr>
            <p:ph idx="1"/>
          </p:nvPr>
        </p:nvSpPr>
        <p:spPr>
          <a:xfrm>
            <a:off x="461823" y="1714500"/>
            <a:ext cx="11277600" cy="4667250"/>
          </a:xfrm>
        </p:spPr>
        <p:txBody>
          <a:bodyPr/>
          <a:lstStyle/>
          <a:p>
            <a:r>
              <a:rPr lang="en-US" dirty="0"/>
              <a:t>Table title</a:t>
            </a:r>
          </a:p>
        </p:txBody>
      </p:sp>
    </p:spTree>
    <p:extLst>
      <p:ext uri="{BB962C8B-B14F-4D97-AF65-F5344CB8AC3E}">
        <p14:creationId xmlns:p14="http://schemas.microsoft.com/office/powerpoint/2010/main" val="158745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E26A43-86C4-44B0-A32C-9F3A7ADCB40D}"/>
              </a:ext>
            </a:extLst>
          </p:cNvPr>
          <p:cNvSpPr>
            <a:spLocks noGrp="1"/>
          </p:cNvSpPr>
          <p:nvPr>
            <p:ph idx="1"/>
          </p:nvPr>
        </p:nvSpPr>
        <p:spPr/>
        <p:txBody>
          <a:bodyPr/>
          <a:lstStyle/>
          <a:p>
            <a:r>
              <a:rPr lang="en-US" dirty="0"/>
              <a:t>Table title</a:t>
            </a:r>
          </a:p>
        </p:txBody>
      </p:sp>
      <p:sp>
        <p:nvSpPr>
          <p:cNvPr id="5" name="Text Placeholder 4"/>
          <p:cNvSpPr>
            <a:spLocks noGrp="1"/>
          </p:cNvSpPr>
          <p:nvPr>
            <p:ph type="body" sz="quarter" idx="22"/>
          </p:nvPr>
        </p:nvSpPr>
        <p:spPr/>
        <p:txBody>
          <a:bodyPr/>
          <a:lstStyle/>
          <a:p>
            <a:r>
              <a:rPr lang="en-US" noProof="0" dirty="0"/>
              <a:t>Page subtitle</a:t>
            </a:r>
          </a:p>
        </p:txBody>
      </p:sp>
      <p:sp>
        <p:nvSpPr>
          <p:cNvPr id="3" name="Title 2"/>
          <p:cNvSpPr>
            <a:spLocks noGrp="1"/>
          </p:cNvSpPr>
          <p:nvPr>
            <p:ph type="title"/>
          </p:nvPr>
        </p:nvSpPr>
        <p:spPr/>
        <p:txBody>
          <a:bodyPr/>
          <a:lstStyle/>
          <a:p>
            <a:r>
              <a:rPr lang="en-US" noProof="0" dirty="0"/>
              <a:t>Project timeline</a:t>
            </a:r>
          </a:p>
        </p:txBody>
      </p:sp>
      <p:graphicFrame>
        <p:nvGraphicFramePr>
          <p:cNvPr id="37" name="Table 36"/>
          <p:cNvGraphicFramePr>
            <a:graphicFrameLocks noGrp="1"/>
          </p:cNvGraphicFramePr>
          <p:nvPr>
            <p:extLst>
              <p:ext uri="{D42A27DB-BD31-4B8C-83A1-F6EECF244321}">
                <p14:modId xmlns:p14="http://schemas.microsoft.com/office/powerpoint/2010/main" val="2726872651"/>
              </p:ext>
            </p:extLst>
          </p:nvPr>
        </p:nvGraphicFramePr>
        <p:xfrm>
          <a:off x="461823" y="2246817"/>
          <a:ext cx="9927558" cy="3881040"/>
        </p:xfrm>
        <a:graphic>
          <a:graphicData uri="http://schemas.openxmlformats.org/drawingml/2006/table">
            <a:tbl>
              <a:tblPr firstRow="1" bandRow="1">
                <a:tableStyleId>{5C22544A-7EE6-4342-B048-85BDC9FD1C3A}</a:tableStyleId>
              </a:tblPr>
              <a:tblGrid>
                <a:gridCol w="2496222">
                  <a:extLst>
                    <a:ext uri="{9D8B030D-6E8A-4147-A177-3AD203B41FA5}">
                      <a16:colId xmlns:a16="http://schemas.microsoft.com/office/drawing/2014/main" val="4284568668"/>
                    </a:ext>
                  </a:extLst>
                </a:gridCol>
                <a:gridCol w="309639">
                  <a:extLst>
                    <a:ext uri="{9D8B030D-6E8A-4147-A177-3AD203B41FA5}">
                      <a16:colId xmlns:a16="http://schemas.microsoft.com/office/drawing/2014/main" val="836960948"/>
                    </a:ext>
                  </a:extLst>
                </a:gridCol>
                <a:gridCol w="309639">
                  <a:extLst>
                    <a:ext uri="{9D8B030D-6E8A-4147-A177-3AD203B41FA5}">
                      <a16:colId xmlns:a16="http://schemas.microsoft.com/office/drawing/2014/main" val="2004318409"/>
                    </a:ext>
                  </a:extLst>
                </a:gridCol>
                <a:gridCol w="309639">
                  <a:extLst>
                    <a:ext uri="{9D8B030D-6E8A-4147-A177-3AD203B41FA5}">
                      <a16:colId xmlns:a16="http://schemas.microsoft.com/office/drawing/2014/main" val="1017825163"/>
                    </a:ext>
                  </a:extLst>
                </a:gridCol>
                <a:gridCol w="309639">
                  <a:extLst>
                    <a:ext uri="{9D8B030D-6E8A-4147-A177-3AD203B41FA5}">
                      <a16:colId xmlns:a16="http://schemas.microsoft.com/office/drawing/2014/main" val="2715765131"/>
                    </a:ext>
                  </a:extLst>
                </a:gridCol>
                <a:gridCol w="309639">
                  <a:extLst>
                    <a:ext uri="{9D8B030D-6E8A-4147-A177-3AD203B41FA5}">
                      <a16:colId xmlns:a16="http://schemas.microsoft.com/office/drawing/2014/main" val="2001071721"/>
                    </a:ext>
                  </a:extLst>
                </a:gridCol>
                <a:gridCol w="309639">
                  <a:extLst>
                    <a:ext uri="{9D8B030D-6E8A-4147-A177-3AD203B41FA5}">
                      <a16:colId xmlns:a16="http://schemas.microsoft.com/office/drawing/2014/main" val="261554609"/>
                    </a:ext>
                  </a:extLst>
                </a:gridCol>
                <a:gridCol w="309639">
                  <a:extLst>
                    <a:ext uri="{9D8B030D-6E8A-4147-A177-3AD203B41FA5}">
                      <a16:colId xmlns:a16="http://schemas.microsoft.com/office/drawing/2014/main" val="1892241911"/>
                    </a:ext>
                  </a:extLst>
                </a:gridCol>
                <a:gridCol w="309639">
                  <a:extLst>
                    <a:ext uri="{9D8B030D-6E8A-4147-A177-3AD203B41FA5}">
                      <a16:colId xmlns:a16="http://schemas.microsoft.com/office/drawing/2014/main" val="3314754578"/>
                    </a:ext>
                  </a:extLst>
                </a:gridCol>
                <a:gridCol w="309639">
                  <a:extLst>
                    <a:ext uri="{9D8B030D-6E8A-4147-A177-3AD203B41FA5}">
                      <a16:colId xmlns:a16="http://schemas.microsoft.com/office/drawing/2014/main" val="3950544124"/>
                    </a:ext>
                  </a:extLst>
                </a:gridCol>
                <a:gridCol w="309639">
                  <a:extLst>
                    <a:ext uri="{9D8B030D-6E8A-4147-A177-3AD203B41FA5}">
                      <a16:colId xmlns:a16="http://schemas.microsoft.com/office/drawing/2014/main" val="2182457792"/>
                    </a:ext>
                  </a:extLst>
                </a:gridCol>
                <a:gridCol w="309639">
                  <a:extLst>
                    <a:ext uri="{9D8B030D-6E8A-4147-A177-3AD203B41FA5}">
                      <a16:colId xmlns:a16="http://schemas.microsoft.com/office/drawing/2014/main" val="2759418153"/>
                    </a:ext>
                  </a:extLst>
                </a:gridCol>
                <a:gridCol w="309639">
                  <a:extLst>
                    <a:ext uri="{9D8B030D-6E8A-4147-A177-3AD203B41FA5}">
                      <a16:colId xmlns:a16="http://schemas.microsoft.com/office/drawing/2014/main" val="1229282592"/>
                    </a:ext>
                  </a:extLst>
                </a:gridCol>
                <a:gridCol w="309639">
                  <a:extLst>
                    <a:ext uri="{9D8B030D-6E8A-4147-A177-3AD203B41FA5}">
                      <a16:colId xmlns:a16="http://schemas.microsoft.com/office/drawing/2014/main" val="721608108"/>
                    </a:ext>
                  </a:extLst>
                </a:gridCol>
                <a:gridCol w="309639">
                  <a:extLst>
                    <a:ext uri="{9D8B030D-6E8A-4147-A177-3AD203B41FA5}">
                      <a16:colId xmlns:a16="http://schemas.microsoft.com/office/drawing/2014/main" val="1579713459"/>
                    </a:ext>
                  </a:extLst>
                </a:gridCol>
                <a:gridCol w="309639">
                  <a:extLst>
                    <a:ext uri="{9D8B030D-6E8A-4147-A177-3AD203B41FA5}">
                      <a16:colId xmlns:a16="http://schemas.microsoft.com/office/drawing/2014/main" val="1739190514"/>
                    </a:ext>
                  </a:extLst>
                </a:gridCol>
                <a:gridCol w="309639">
                  <a:extLst>
                    <a:ext uri="{9D8B030D-6E8A-4147-A177-3AD203B41FA5}">
                      <a16:colId xmlns:a16="http://schemas.microsoft.com/office/drawing/2014/main" val="2171498321"/>
                    </a:ext>
                  </a:extLst>
                </a:gridCol>
                <a:gridCol w="309639">
                  <a:extLst>
                    <a:ext uri="{9D8B030D-6E8A-4147-A177-3AD203B41FA5}">
                      <a16:colId xmlns:a16="http://schemas.microsoft.com/office/drawing/2014/main" val="2804590845"/>
                    </a:ext>
                  </a:extLst>
                </a:gridCol>
                <a:gridCol w="309639">
                  <a:extLst>
                    <a:ext uri="{9D8B030D-6E8A-4147-A177-3AD203B41FA5}">
                      <a16:colId xmlns:a16="http://schemas.microsoft.com/office/drawing/2014/main" val="3502522299"/>
                    </a:ext>
                  </a:extLst>
                </a:gridCol>
                <a:gridCol w="309639">
                  <a:extLst>
                    <a:ext uri="{9D8B030D-6E8A-4147-A177-3AD203B41FA5}">
                      <a16:colId xmlns:a16="http://schemas.microsoft.com/office/drawing/2014/main" val="1066764142"/>
                    </a:ext>
                  </a:extLst>
                </a:gridCol>
                <a:gridCol w="309639">
                  <a:extLst>
                    <a:ext uri="{9D8B030D-6E8A-4147-A177-3AD203B41FA5}">
                      <a16:colId xmlns:a16="http://schemas.microsoft.com/office/drawing/2014/main" val="1054838701"/>
                    </a:ext>
                  </a:extLst>
                </a:gridCol>
                <a:gridCol w="309639">
                  <a:extLst>
                    <a:ext uri="{9D8B030D-6E8A-4147-A177-3AD203B41FA5}">
                      <a16:colId xmlns:a16="http://schemas.microsoft.com/office/drawing/2014/main" val="2589886849"/>
                    </a:ext>
                  </a:extLst>
                </a:gridCol>
                <a:gridCol w="309639">
                  <a:extLst>
                    <a:ext uri="{9D8B030D-6E8A-4147-A177-3AD203B41FA5}">
                      <a16:colId xmlns:a16="http://schemas.microsoft.com/office/drawing/2014/main" val="3657955512"/>
                    </a:ext>
                  </a:extLst>
                </a:gridCol>
                <a:gridCol w="309639">
                  <a:extLst>
                    <a:ext uri="{9D8B030D-6E8A-4147-A177-3AD203B41FA5}">
                      <a16:colId xmlns:a16="http://schemas.microsoft.com/office/drawing/2014/main" val="1245657576"/>
                    </a:ext>
                  </a:extLst>
                </a:gridCol>
                <a:gridCol w="309639">
                  <a:extLst>
                    <a:ext uri="{9D8B030D-6E8A-4147-A177-3AD203B41FA5}">
                      <a16:colId xmlns:a16="http://schemas.microsoft.com/office/drawing/2014/main" val="2065718407"/>
                    </a:ext>
                  </a:extLst>
                </a:gridCol>
              </a:tblGrid>
              <a:tr h="202590">
                <a:tc>
                  <a:txBody>
                    <a:bodyPr/>
                    <a:lstStyle/>
                    <a:p>
                      <a:endParaRPr lang="en-GB" sz="1300" b="0" dirty="0">
                        <a:solidFill>
                          <a:schemeClr val="tx1"/>
                        </a:solidFill>
                      </a:endParaRPr>
                    </a:p>
                  </a:txBody>
                  <a:tcPr marL="27000" marR="27000" marT="27000" marB="27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4">
                  <a:txBody>
                    <a:bodyPr/>
                    <a:lstStyle/>
                    <a:p>
                      <a:pPr algn="ctr"/>
                      <a:r>
                        <a:rPr lang="en-GB" sz="1300" b="0" dirty="0">
                          <a:solidFill>
                            <a:schemeClr val="tx1"/>
                          </a:solidFill>
                        </a:rPr>
                        <a:t>August</a:t>
                      </a:r>
                    </a:p>
                  </a:txBody>
                  <a:tcPr marL="27000" marR="27000" marT="27000" marB="27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300" b="0" dirty="0">
                          <a:solidFill>
                            <a:schemeClr val="tx1"/>
                          </a:solidFill>
                        </a:rPr>
                        <a:t>September</a:t>
                      </a:r>
                    </a:p>
                  </a:txBody>
                  <a:tcPr marL="27000" marR="27000" marT="27000" marB="27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5">
                  <a:txBody>
                    <a:bodyPr/>
                    <a:lstStyle/>
                    <a:p>
                      <a:pPr algn="ctr"/>
                      <a:r>
                        <a:rPr lang="en-GB" sz="1300" b="0" dirty="0">
                          <a:solidFill>
                            <a:schemeClr val="tx1"/>
                          </a:solidFill>
                        </a:rPr>
                        <a:t>October</a:t>
                      </a:r>
                    </a:p>
                  </a:txBody>
                  <a:tcPr marL="27000" marR="27000" marT="27000" marB="27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300" b="0" dirty="0">
                          <a:solidFill>
                            <a:schemeClr val="tx1"/>
                          </a:solidFill>
                        </a:rPr>
                        <a:t>November</a:t>
                      </a:r>
                    </a:p>
                  </a:txBody>
                  <a:tcPr marL="27000" marR="27000" marT="27000" marB="27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3">
                  <a:txBody>
                    <a:bodyPr/>
                    <a:lstStyle/>
                    <a:p>
                      <a:pPr algn="ctr"/>
                      <a:r>
                        <a:rPr lang="en-GB" sz="1300" b="0" dirty="0">
                          <a:solidFill>
                            <a:schemeClr val="tx1"/>
                          </a:solidFill>
                        </a:rPr>
                        <a:t>December</a:t>
                      </a:r>
                    </a:p>
                  </a:txBody>
                  <a:tcPr marL="27000" marR="27000" marT="27000" marB="27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300" b="0" dirty="0">
                          <a:solidFill>
                            <a:schemeClr val="tx1"/>
                          </a:solidFill>
                        </a:rPr>
                        <a:t>January</a:t>
                      </a:r>
                    </a:p>
                  </a:txBody>
                  <a:tcPr marL="27000" marR="27000" marT="27000" marB="27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extLst>
                  <a:ext uri="{0D108BD9-81ED-4DB2-BD59-A6C34878D82A}">
                    <a16:rowId xmlns:a16="http://schemas.microsoft.com/office/drawing/2014/main" val="1576951222"/>
                  </a:ext>
                </a:extLst>
              </a:tr>
              <a:tr h="202590">
                <a:tc>
                  <a:txBody>
                    <a:bodyPr/>
                    <a:lstStyle/>
                    <a:p>
                      <a:endParaRPr lang="en-GB" sz="1300" b="0" dirty="0">
                        <a:solidFill>
                          <a:schemeClr val="tx1"/>
                        </a:solidFill>
                      </a:endParaRPr>
                    </a:p>
                  </a:txBody>
                  <a:tcPr marL="27000" marR="27000" marT="27000" marB="27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8</a:t>
                      </a:r>
                    </a:p>
                  </a:txBody>
                  <a:tcPr marL="27000" marR="27000" marT="27000" marB="27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15</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22</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29</a:t>
                      </a:r>
                    </a:p>
                  </a:txBody>
                  <a:tcPr marL="27000" marR="27000" marT="27000" marB="27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5</a:t>
                      </a:r>
                    </a:p>
                  </a:txBody>
                  <a:tcPr marL="27000" marR="27000" marT="27000" marB="27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12</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19</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26</a:t>
                      </a:r>
                    </a:p>
                  </a:txBody>
                  <a:tcPr marL="27000" marR="27000" marT="27000" marB="27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3</a:t>
                      </a:r>
                    </a:p>
                  </a:txBody>
                  <a:tcPr marL="27000" marR="27000" marT="27000" marB="27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10</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17</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24</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31</a:t>
                      </a:r>
                    </a:p>
                  </a:txBody>
                  <a:tcPr marL="27000" marR="27000" marT="27000" marB="27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7</a:t>
                      </a:r>
                    </a:p>
                  </a:txBody>
                  <a:tcPr marL="27000" marR="27000" marT="27000" marB="27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14</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21</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28</a:t>
                      </a:r>
                    </a:p>
                  </a:txBody>
                  <a:tcPr marL="27000" marR="27000" marT="27000" marB="27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5</a:t>
                      </a:r>
                    </a:p>
                  </a:txBody>
                  <a:tcPr marL="27000" marR="27000" marT="27000" marB="27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12</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19</a:t>
                      </a:r>
                    </a:p>
                  </a:txBody>
                  <a:tcPr marL="27000" marR="27000" marT="27000" marB="27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a:t>
                      </a:r>
                    </a:p>
                  </a:txBody>
                  <a:tcPr marL="27000" marR="27000" marT="27000" marB="27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9</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16</a:t>
                      </a:r>
                    </a:p>
                  </a:txBody>
                  <a:tcPr marL="27000" marR="27000" marT="27000" marB="27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23</a:t>
                      </a:r>
                    </a:p>
                  </a:txBody>
                  <a:tcPr marL="27000" marR="27000" marT="27000" marB="27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98908177"/>
                  </a:ext>
                </a:extLst>
              </a:tr>
              <a:tr h="184213">
                <a:tc>
                  <a:txBody>
                    <a:bodyPr/>
                    <a:lstStyle/>
                    <a:p>
                      <a:pPr marL="0" indent="0">
                        <a:lnSpc>
                          <a:spcPct val="100000"/>
                        </a:lnSpc>
                        <a:spcBef>
                          <a:spcPts val="300"/>
                        </a:spcBef>
                        <a:buFont typeface="Arial" panose="020B0604020202020204" pitchFamily="34" charset="0"/>
                        <a:buNone/>
                      </a:pPr>
                      <a:r>
                        <a:rPr lang="en-US" sz="1300" b="1" dirty="0">
                          <a:solidFill>
                            <a:schemeClr val="tx1"/>
                          </a:solidFill>
                          <a:latin typeface="+mn-lt"/>
                        </a:rPr>
                        <a:t>Stage 1: </a:t>
                      </a:r>
                      <a:r>
                        <a:rPr lang="en-US" sz="1300" dirty="0">
                          <a:solidFill>
                            <a:schemeClr val="tx1"/>
                          </a:solidFill>
                          <a:latin typeface="+mn-lt"/>
                        </a:rPr>
                        <a:t>Stage description</a:t>
                      </a: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2488464"/>
                  </a:ext>
                </a:extLst>
              </a:tr>
              <a:tr h="18421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1338347"/>
                  </a:ext>
                </a:extLst>
              </a:tr>
              <a:tr h="18421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344956"/>
                  </a:ext>
                </a:extLst>
              </a:tr>
              <a:tr h="184213">
                <a:tc>
                  <a:txBody>
                    <a:bodyPr/>
                    <a:lstStyle/>
                    <a:p>
                      <a:pPr marL="0" indent="0">
                        <a:lnSpc>
                          <a:spcPct val="100000"/>
                        </a:lnSpc>
                        <a:spcBef>
                          <a:spcPts val="300"/>
                        </a:spcBef>
                        <a:buFont typeface="Arial" panose="020B0604020202020204" pitchFamily="34" charset="0"/>
                        <a:buNone/>
                      </a:pPr>
                      <a:r>
                        <a:rPr lang="en-US" sz="1300" b="1" dirty="0">
                          <a:solidFill>
                            <a:schemeClr val="tx1"/>
                          </a:solidFill>
                          <a:latin typeface="+mn-lt"/>
                        </a:rPr>
                        <a:t>Stage 2: </a:t>
                      </a:r>
                      <a:r>
                        <a:rPr lang="en-US" sz="1300" dirty="0">
                          <a:solidFill>
                            <a:schemeClr val="tx1"/>
                          </a:solidFill>
                          <a:latin typeface="+mn-lt"/>
                        </a:rPr>
                        <a:t>Stage description</a:t>
                      </a: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0455852"/>
                  </a:ext>
                </a:extLst>
              </a:tr>
              <a:tr h="17559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066683"/>
                  </a:ext>
                </a:extLst>
              </a:tr>
              <a:tr h="18421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832365"/>
                  </a:ext>
                </a:extLst>
              </a:tr>
              <a:tr h="184213">
                <a:tc>
                  <a:txBody>
                    <a:bodyPr/>
                    <a:lstStyle/>
                    <a:p>
                      <a:pPr marL="0" indent="0">
                        <a:lnSpc>
                          <a:spcPct val="100000"/>
                        </a:lnSpc>
                        <a:spcBef>
                          <a:spcPts val="300"/>
                        </a:spcBef>
                        <a:buFont typeface="Arial" panose="020B0604020202020204" pitchFamily="34" charset="0"/>
                        <a:buNone/>
                      </a:pPr>
                      <a:r>
                        <a:rPr lang="en-US" sz="1300" b="1" dirty="0">
                          <a:solidFill>
                            <a:schemeClr val="tx1"/>
                          </a:solidFill>
                          <a:latin typeface="+mn-lt"/>
                        </a:rPr>
                        <a:t>Stage 3: </a:t>
                      </a:r>
                      <a:r>
                        <a:rPr lang="en-US" sz="1300" dirty="0">
                          <a:solidFill>
                            <a:schemeClr val="tx1"/>
                          </a:solidFill>
                          <a:latin typeface="+mn-lt"/>
                        </a:rPr>
                        <a:t>Stage description</a:t>
                      </a: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9346808"/>
                  </a:ext>
                </a:extLst>
              </a:tr>
              <a:tr h="18421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7364659"/>
                  </a:ext>
                </a:extLst>
              </a:tr>
              <a:tr h="18421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504253"/>
                  </a:ext>
                </a:extLst>
              </a:tr>
              <a:tr h="184213">
                <a:tc>
                  <a:txBody>
                    <a:bodyPr/>
                    <a:lstStyle/>
                    <a:p>
                      <a:pPr marL="0" indent="0">
                        <a:lnSpc>
                          <a:spcPct val="100000"/>
                        </a:lnSpc>
                        <a:spcBef>
                          <a:spcPts val="300"/>
                        </a:spcBef>
                        <a:buFont typeface="Arial" panose="020B0604020202020204" pitchFamily="34" charset="0"/>
                        <a:buNone/>
                      </a:pPr>
                      <a:r>
                        <a:rPr lang="en-US" sz="1300" b="1" dirty="0">
                          <a:solidFill>
                            <a:schemeClr val="tx1"/>
                          </a:solidFill>
                          <a:latin typeface="+mn-lt"/>
                        </a:rPr>
                        <a:t>Stage 4: </a:t>
                      </a:r>
                      <a:r>
                        <a:rPr lang="en-US" sz="1300" dirty="0">
                          <a:solidFill>
                            <a:schemeClr val="tx1"/>
                          </a:solidFill>
                          <a:latin typeface="+mn-lt"/>
                        </a:rPr>
                        <a:t>Stage description</a:t>
                      </a: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257486"/>
                  </a:ext>
                </a:extLst>
              </a:tr>
              <a:tr h="18421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424317"/>
                  </a:ext>
                </a:extLst>
              </a:tr>
              <a:tr h="18421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7312721"/>
                  </a:ext>
                </a:extLst>
              </a:tr>
              <a:tr h="184213">
                <a:tc>
                  <a:txBody>
                    <a:bodyPr/>
                    <a:lstStyle/>
                    <a:p>
                      <a:pPr marL="0" indent="0">
                        <a:lnSpc>
                          <a:spcPct val="100000"/>
                        </a:lnSpc>
                        <a:spcBef>
                          <a:spcPts val="300"/>
                        </a:spcBef>
                        <a:buFont typeface="Arial" panose="020B0604020202020204" pitchFamily="34" charset="0"/>
                        <a:buNone/>
                      </a:pPr>
                      <a:r>
                        <a:rPr lang="en-US" sz="1300" b="1" dirty="0">
                          <a:solidFill>
                            <a:schemeClr val="tx1"/>
                          </a:solidFill>
                          <a:latin typeface="+mn-lt"/>
                        </a:rPr>
                        <a:t>Stage 5: </a:t>
                      </a:r>
                      <a:r>
                        <a:rPr lang="en-US" sz="1300" dirty="0">
                          <a:solidFill>
                            <a:schemeClr val="tx1"/>
                          </a:solidFill>
                          <a:latin typeface="+mn-lt"/>
                        </a:rPr>
                        <a:t>Stage description</a:t>
                      </a: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3349255"/>
                  </a:ext>
                </a:extLst>
              </a:tr>
              <a:tr h="18421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415919"/>
                  </a:ext>
                </a:extLst>
              </a:tr>
              <a:tr h="18421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3500" marB="135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9485"/>
                  </a:ext>
                </a:extLst>
              </a:tr>
            </a:tbl>
          </a:graphicData>
        </a:graphic>
      </p:graphicFrame>
      <p:sp>
        <p:nvSpPr>
          <p:cNvPr id="38" name="Rectangle 37"/>
          <p:cNvSpPr/>
          <p:nvPr/>
        </p:nvSpPr>
        <p:spPr bwMode="gray">
          <a:xfrm>
            <a:off x="4824402" y="2935817"/>
            <a:ext cx="580500" cy="6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Rectangle 38"/>
          <p:cNvSpPr/>
          <p:nvPr/>
        </p:nvSpPr>
        <p:spPr bwMode="gray">
          <a:xfrm>
            <a:off x="5404341" y="3123099"/>
            <a:ext cx="391500" cy="6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0" name="Rectangle 39"/>
          <p:cNvSpPr/>
          <p:nvPr/>
        </p:nvSpPr>
        <p:spPr bwMode="gray">
          <a:xfrm>
            <a:off x="5793077" y="3499338"/>
            <a:ext cx="391500" cy="6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Rectangle 40"/>
          <p:cNvSpPr/>
          <p:nvPr/>
        </p:nvSpPr>
        <p:spPr bwMode="gray">
          <a:xfrm>
            <a:off x="6186725" y="3652352"/>
            <a:ext cx="189000" cy="6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2" name="Rectangle 41"/>
          <p:cNvSpPr/>
          <p:nvPr/>
        </p:nvSpPr>
        <p:spPr bwMode="gray">
          <a:xfrm>
            <a:off x="6375725" y="4036355"/>
            <a:ext cx="391500" cy="6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Rectangle 42"/>
          <p:cNvSpPr/>
          <p:nvPr/>
        </p:nvSpPr>
        <p:spPr bwMode="gray">
          <a:xfrm>
            <a:off x="6764658" y="4206448"/>
            <a:ext cx="189000" cy="6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Rectangle 43"/>
          <p:cNvSpPr/>
          <p:nvPr/>
        </p:nvSpPr>
        <p:spPr bwMode="gray">
          <a:xfrm>
            <a:off x="6953658" y="4576240"/>
            <a:ext cx="580500" cy="6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5" name="Rectangle 44"/>
          <p:cNvSpPr/>
          <p:nvPr/>
        </p:nvSpPr>
        <p:spPr bwMode="gray">
          <a:xfrm>
            <a:off x="7540052" y="4725411"/>
            <a:ext cx="189000" cy="6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Rectangle 45"/>
          <p:cNvSpPr/>
          <p:nvPr/>
        </p:nvSpPr>
        <p:spPr bwMode="gray">
          <a:xfrm>
            <a:off x="7756824" y="5122439"/>
            <a:ext cx="769500" cy="6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7" name="Rectangle 46"/>
          <p:cNvSpPr/>
          <p:nvPr/>
        </p:nvSpPr>
        <p:spPr bwMode="gray">
          <a:xfrm>
            <a:off x="8526324" y="5277308"/>
            <a:ext cx="189000" cy="6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Oval 47"/>
          <p:cNvSpPr/>
          <p:nvPr/>
        </p:nvSpPr>
        <p:spPr bwMode="gray">
          <a:xfrm>
            <a:off x="6443187" y="3658067"/>
            <a:ext cx="67500" cy="67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9" name="Oval 48"/>
          <p:cNvSpPr/>
          <p:nvPr/>
        </p:nvSpPr>
        <p:spPr bwMode="gray">
          <a:xfrm>
            <a:off x="7756824" y="4732884"/>
            <a:ext cx="67500" cy="67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0" name="Oval 49"/>
          <p:cNvSpPr/>
          <p:nvPr/>
        </p:nvSpPr>
        <p:spPr bwMode="gray">
          <a:xfrm>
            <a:off x="8486724" y="5469375"/>
            <a:ext cx="67500" cy="67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2"/>
              </a:solidFill>
            </a:endParaRPr>
          </a:p>
        </p:txBody>
      </p:sp>
      <p:sp>
        <p:nvSpPr>
          <p:cNvPr id="51" name="Rectangle 50"/>
          <p:cNvSpPr/>
          <p:nvPr/>
        </p:nvSpPr>
        <p:spPr bwMode="gray">
          <a:xfrm>
            <a:off x="8588828" y="5445417"/>
            <a:ext cx="394339" cy="115416"/>
          </a:xfrm>
          <a:prstGeom prst="rect">
            <a:avLst/>
          </a:prstGeom>
        </p:spPr>
        <p:txBody>
          <a:bodyPr wrap="none" lIns="0" tIns="0" rIns="0" bIns="0">
            <a:spAutoFit/>
          </a:bodyPr>
          <a:lstStyle/>
          <a:p>
            <a:r>
              <a:rPr lang="en-US" sz="750" dirty="0">
                <a:solidFill>
                  <a:schemeClr val="tx1">
                    <a:lumMod val="65000"/>
                    <a:lumOff val="35000"/>
                  </a:schemeClr>
                </a:solidFill>
              </a:rPr>
              <a:t>Milestone</a:t>
            </a:r>
          </a:p>
        </p:txBody>
      </p:sp>
    </p:spTree>
    <p:extLst>
      <p:ext uri="{BB962C8B-B14F-4D97-AF65-F5344CB8AC3E}">
        <p14:creationId xmlns:p14="http://schemas.microsoft.com/office/powerpoint/2010/main" val="165494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22"/>
          </p:nvPr>
        </p:nvSpPr>
        <p:spPr/>
        <p:txBody>
          <a:bodyPr/>
          <a:lstStyle/>
          <a:p>
            <a:r>
              <a:rPr lang="en-US" noProof="0" dirty="0"/>
              <a:t>Page subtitle</a:t>
            </a:r>
          </a:p>
        </p:txBody>
      </p:sp>
      <p:sp>
        <p:nvSpPr>
          <p:cNvPr id="2" name="Title 1"/>
          <p:cNvSpPr>
            <a:spLocks noGrp="1"/>
          </p:cNvSpPr>
          <p:nvPr>
            <p:ph type="title"/>
          </p:nvPr>
        </p:nvSpPr>
        <p:spPr/>
        <p:txBody>
          <a:bodyPr/>
          <a:lstStyle/>
          <a:p>
            <a:r>
              <a:rPr lang="en-US" noProof="0" dirty="0"/>
              <a:t>Page title</a:t>
            </a:r>
          </a:p>
        </p:txBody>
      </p:sp>
      <p:grpSp>
        <p:nvGrpSpPr>
          <p:cNvPr id="3" name="Group 2"/>
          <p:cNvGrpSpPr/>
          <p:nvPr/>
        </p:nvGrpSpPr>
        <p:grpSpPr>
          <a:xfrm>
            <a:off x="1876425" y="2132410"/>
            <a:ext cx="8439150" cy="3449240"/>
            <a:chOff x="395999" y="1723725"/>
            <a:chExt cx="7884001" cy="4032000"/>
          </a:xfrm>
        </p:grpSpPr>
        <p:sp>
          <p:nvSpPr>
            <p:cNvPr id="6" name="Rectangle 5"/>
            <p:cNvSpPr/>
            <p:nvPr/>
          </p:nvSpPr>
          <p:spPr>
            <a:xfrm>
              <a:off x="395999" y="3487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7" name="Rectangle 6"/>
            <p:cNvSpPr/>
            <p:nvPr/>
          </p:nvSpPr>
          <p:spPr>
            <a:xfrm>
              <a:off x="3042000" y="3487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8" name="Rectangle 7"/>
            <p:cNvSpPr/>
            <p:nvPr/>
          </p:nvSpPr>
          <p:spPr>
            <a:xfrm>
              <a:off x="3042000" y="2083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9" name="Rectangle 8"/>
            <p:cNvSpPr/>
            <p:nvPr/>
          </p:nvSpPr>
          <p:spPr>
            <a:xfrm>
              <a:off x="3042000" y="4891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10" name="Rectangle 9"/>
            <p:cNvSpPr/>
            <p:nvPr/>
          </p:nvSpPr>
          <p:spPr>
            <a:xfrm>
              <a:off x="5670000" y="1723725"/>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11" name="Rectangle 10"/>
            <p:cNvSpPr/>
            <p:nvPr/>
          </p:nvSpPr>
          <p:spPr>
            <a:xfrm>
              <a:off x="5670000" y="2389725"/>
              <a:ext cx="2610000" cy="522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12" name="Rectangle 11"/>
            <p:cNvSpPr/>
            <p:nvPr/>
          </p:nvSpPr>
          <p:spPr>
            <a:xfrm>
              <a:off x="5670000" y="3145153"/>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13" name="Rectangle 12"/>
            <p:cNvSpPr/>
            <p:nvPr/>
          </p:nvSpPr>
          <p:spPr>
            <a:xfrm>
              <a:off x="5670000" y="3811153"/>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grpSp>
          <p:nvGrpSpPr>
            <p:cNvPr id="17" name="Group 16"/>
            <p:cNvGrpSpPr/>
            <p:nvPr/>
          </p:nvGrpSpPr>
          <p:grpSpPr>
            <a:xfrm>
              <a:off x="5670000" y="4567725"/>
              <a:ext cx="2610000" cy="1188000"/>
              <a:chOff x="5670000" y="4471284"/>
              <a:chExt cx="2610000" cy="1188000"/>
            </a:xfrm>
          </p:grpSpPr>
          <p:sp>
            <p:nvSpPr>
              <p:cNvPr id="15" name="Rectangle 14"/>
              <p:cNvSpPr/>
              <p:nvPr/>
            </p:nvSpPr>
            <p:spPr>
              <a:xfrm>
                <a:off x="5670000" y="4471284"/>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16" name="Rectangle 15"/>
              <p:cNvSpPr/>
              <p:nvPr/>
            </p:nvSpPr>
            <p:spPr>
              <a:xfrm>
                <a:off x="5670000" y="5137284"/>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grpSp>
        <p:cxnSp>
          <p:nvCxnSpPr>
            <p:cNvPr id="19" name="Elbow Connector 18"/>
            <p:cNvCxnSpPr>
              <a:stCxn id="6" idx="3"/>
              <a:endCxn id="8" idx="1"/>
            </p:cNvCxnSpPr>
            <p:nvPr/>
          </p:nvCxnSpPr>
          <p:spPr>
            <a:xfrm flipV="1">
              <a:off x="1889999" y="2344725"/>
              <a:ext cx="1152001" cy="1404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8" idx="3"/>
              <a:endCxn id="10" idx="1"/>
            </p:cNvCxnSpPr>
            <p:nvPr/>
          </p:nvCxnSpPr>
          <p:spPr>
            <a:xfrm flipV="1">
              <a:off x="4536000" y="1984725"/>
              <a:ext cx="1134000" cy="360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7" idx="3"/>
            </p:cNvCxnSpPr>
            <p:nvPr/>
          </p:nvCxnSpPr>
          <p:spPr>
            <a:xfrm flipV="1">
              <a:off x="4536000" y="3388725"/>
              <a:ext cx="1134000" cy="360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4536000" y="4782009"/>
              <a:ext cx="1134000" cy="360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6" idx="3"/>
              <a:endCxn id="9" idx="1"/>
            </p:cNvCxnSpPr>
            <p:nvPr/>
          </p:nvCxnSpPr>
          <p:spPr>
            <a:xfrm>
              <a:off x="1889999" y="3748725"/>
              <a:ext cx="1152001" cy="1404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16" idx="1"/>
            </p:cNvCxnSpPr>
            <p:nvPr/>
          </p:nvCxnSpPr>
          <p:spPr>
            <a:xfrm>
              <a:off x="4536000" y="5140020"/>
              <a:ext cx="1134000" cy="354705"/>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7" idx="3"/>
              <a:endCxn id="13" idx="1"/>
            </p:cNvCxnSpPr>
            <p:nvPr/>
          </p:nvCxnSpPr>
          <p:spPr>
            <a:xfrm>
              <a:off x="4536000" y="3748725"/>
              <a:ext cx="1134000" cy="323428"/>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a:off x="4536000" y="2343631"/>
              <a:ext cx="1134000" cy="354705"/>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6" idx="3"/>
              <a:endCxn id="7" idx="1"/>
            </p:cNvCxnSpPr>
            <p:nvPr/>
          </p:nvCxnSpPr>
          <p:spPr>
            <a:xfrm>
              <a:off x="1889999" y="3748725"/>
              <a:ext cx="115200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FC2687B-B8E6-4D71-86CF-CBD4A7137EAE}"/>
              </a:ext>
            </a:extLst>
          </p:cNvPr>
          <p:cNvSpPr>
            <a:spLocks noGrp="1"/>
          </p:cNvSpPr>
          <p:nvPr>
            <p:ph type="pic" sz="quarter" idx="25"/>
          </p:nvPr>
        </p:nvSpPr>
        <p:spPr/>
      </p:sp>
      <p:sp>
        <p:nvSpPr>
          <p:cNvPr id="11" name="Picture Placeholder 10">
            <a:extLst>
              <a:ext uri="{FF2B5EF4-FFF2-40B4-BE49-F238E27FC236}">
                <a16:creationId xmlns:a16="http://schemas.microsoft.com/office/drawing/2014/main" id="{1A2A5CFE-56C3-465F-B230-136820DCBD57}"/>
              </a:ext>
            </a:extLst>
          </p:cNvPr>
          <p:cNvSpPr>
            <a:spLocks noGrp="1"/>
          </p:cNvSpPr>
          <p:nvPr>
            <p:ph type="pic" sz="quarter" idx="27"/>
          </p:nvPr>
        </p:nvSpPr>
        <p:spPr/>
      </p:sp>
      <p:sp>
        <p:nvSpPr>
          <p:cNvPr id="12" name="Picture Placeholder 11">
            <a:extLst>
              <a:ext uri="{FF2B5EF4-FFF2-40B4-BE49-F238E27FC236}">
                <a16:creationId xmlns:a16="http://schemas.microsoft.com/office/drawing/2014/main" id="{A1452EF5-BDCC-4502-90E7-6E243489933F}"/>
              </a:ext>
            </a:extLst>
          </p:cNvPr>
          <p:cNvSpPr>
            <a:spLocks noGrp="1"/>
          </p:cNvSpPr>
          <p:nvPr>
            <p:ph type="pic" sz="quarter" idx="29"/>
          </p:nvPr>
        </p:nvSpPr>
        <p:spPr/>
      </p:sp>
      <p:sp>
        <p:nvSpPr>
          <p:cNvPr id="13" name="Picture Placeholder 12">
            <a:extLst>
              <a:ext uri="{FF2B5EF4-FFF2-40B4-BE49-F238E27FC236}">
                <a16:creationId xmlns:a16="http://schemas.microsoft.com/office/drawing/2014/main" id="{6C771811-11A7-4E23-BE9F-BF9596B7E195}"/>
              </a:ext>
            </a:extLst>
          </p:cNvPr>
          <p:cNvSpPr>
            <a:spLocks noGrp="1"/>
          </p:cNvSpPr>
          <p:nvPr>
            <p:ph type="pic" sz="quarter" idx="31"/>
          </p:nvPr>
        </p:nvSpPr>
        <p:spPr/>
      </p:sp>
      <p:sp>
        <p:nvSpPr>
          <p:cNvPr id="2" name="Text Placeholder 1"/>
          <p:cNvSpPr>
            <a:spLocks noGrp="1"/>
          </p:cNvSpPr>
          <p:nvPr>
            <p:ph type="body" sz="quarter" idx="32"/>
          </p:nvPr>
        </p:nvSpPr>
        <p:spPr/>
        <p:txBody>
          <a:bodyPr/>
          <a:lstStyle/>
          <a:p>
            <a:r>
              <a:rPr lang="en-US" noProof="0" dirty="0"/>
              <a:t>Role</a:t>
            </a:r>
          </a:p>
          <a:p>
            <a:pPr lvl="1"/>
            <a:r>
              <a:rPr lang="en-US" noProof="0" dirty="0"/>
              <a:t>Name surname</a:t>
            </a:r>
          </a:p>
          <a:p>
            <a:pPr lvl="1"/>
            <a:r>
              <a:rPr lang="en-US" noProof="0" dirty="0"/>
              <a:t>Job title</a:t>
            </a:r>
          </a:p>
          <a:p>
            <a:pPr lvl="1"/>
            <a:r>
              <a:rPr lang="en-US" noProof="0" dirty="0"/>
              <a:t>Country or Office</a:t>
            </a:r>
          </a:p>
          <a:p>
            <a:pPr lvl="1"/>
            <a:endParaRPr lang="en-US" noProof="0" dirty="0"/>
          </a:p>
          <a:p>
            <a:pPr lvl="1"/>
            <a:r>
              <a:rPr lang="en-US" noProof="0" dirty="0"/>
              <a:t>Profile description here.</a:t>
            </a:r>
          </a:p>
        </p:txBody>
      </p:sp>
      <p:sp>
        <p:nvSpPr>
          <p:cNvPr id="27" name="Text Placeholder 26"/>
          <p:cNvSpPr>
            <a:spLocks noGrp="1"/>
          </p:cNvSpPr>
          <p:nvPr>
            <p:ph type="body" sz="quarter" idx="33"/>
          </p:nvPr>
        </p:nvSpPr>
        <p:spPr/>
        <p:txBody>
          <a:bodyPr/>
          <a:lstStyle/>
          <a:p>
            <a:r>
              <a:rPr lang="en-US" noProof="0"/>
              <a:t>Role</a:t>
            </a:r>
          </a:p>
          <a:p>
            <a:pPr lvl="1"/>
            <a:r>
              <a:rPr lang="en-US" noProof="0"/>
              <a:t>Name surname</a:t>
            </a:r>
          </a:p>
          <a:p>
            <a:pPr lvl="1"/>
            <a:r>
              <a:rPr lang="en-US" noProof="0"/>
              <a:t>Job title</a:t>
            </a:r>
          </a:p>
          <a:p>
            <a:pPr lvl="1"/>
            <a:r>
              <a:rPr lang="en-US" noProof="0"/>
              <a:t>Country or Office</a:t>
            </a:r>
          </a:p>
          <a:p>
            <a:pPr lvl="1"/>
            <a:endParaRPr lang="en-US" noProof="0"/>
          </a:p>
          <a:p>
            <a:pPr lvl="1"/>
            <a:r>
              <a:rPr lang="en-US" noProof="0"/>
              <a:t>Profile description here.</a:t>
            </a:r>
            <a:endParaRPr lang="en-US" noProof="0" dirty="0"/>
          </a:p>
        </p:txBody>
      </p:sp>
      <p:sp>
        <p:nvSpPr>
          <p:cNvPr id="21" name="Text Placeholder 20"/>
          <p:cNvSpPr>
            <a:spLocks noGrp="1"/>
          </p:cNvSpPr>
          <p:nvPr>
            <p:ph type="body" sz="quarter" idx="34"/>
          </p:nvPr>
        </p:nvSpPr>
        <p:spPr/>
        <p:txBody>
          <a:bodyPr/>
          <a:lstStyle/>
          <a:p>
            <a:r>
              <a:rPr lang="en-US" noProof="0" dirty="0"/>
              <a:t>Role</a:t>
            </a:r>
          </a:p>
          <a:p>
            <a:pPr lvl="1"/>
            <a:r>
              <a:rPr lang="en-US" noProof="0" dirty="0"/>
              <a:t>Name surname</a:t>
            </a:r>
          </a:p>
          <a:p>
            <a:pPr lvl="1"/>
            <a:r>
              <a:rPr lang="en-US" noProof="0" dirty="0"/>
              <a:t>Job title</a:t>
            </a:r>
          </a:p>
          <a:p>
            <a:pPr lvl="1"/>
            <a:r>
              <a:rPr lang="en-US" noProof="0" dirty="0"/>
              <a:t>Country or Office</a:t>
            </a:r>
          </a:p>
          <a:p>
            <a:pPr lvl="1"/>
            <a:endParaRPr lang="en-US" noProof="0" dirty="0"/>
          </a:p>
          <a:p>
            <a:pPr lvl="1"/>
            <a:r>
              <a:rPr lang="en-US" noProof="0" dirty="0"/>
              <a:t>Profile description here.</a:t>
            </a:r>
          </a:p>
          <a:p>
            <a:endParaRPr lang="en-US" noProof="0" dirty="0"/>
          </a:p>
        </p:txBody>
      </p:sp>
      <p:sp>
        <p:nvSpPr>
          <p:cNvPr id="4" name="Text Placeholder 3"/>
          <p:cNvSpPr>
            <a:spLocks noGrp="1"/>
          </p:cNvSpPr>
          <p:nvPr>
            <p:ph type="body" sz="quarter" idx="35"/>
          </p:nvPr>
        </p:nvSpPr>
        <p:spPr/>
        <p:txBody>
          <a:bodyPr/>
          <a:lstStyle/>
          <a:p>
            <a:r>
              <a:rPr lang="en-US" dirty="0"/>
              <a:t>Role</a:t>
            </a:r>
          </a:p>
          <a:p>
            <a:pPr lvl="1"/>
            <a:r>
              <a:rPr lang="en-US" dirty="0"/>
              <a:t>Name surname</a:t>
            </a:r>
          </a:p>
          <a:p>
            <a:pPr lvl="1"/>
            <a:r>
              <a:rPr lang="en-US" dirty="0"/>
              <a:t>Job title</a:t>
            </a:r>
          </a:p>
          <a:p>
            <a:pPr lvl="1"/>
            <a:r>
              <a:rPr lang="en-US" dirty="0"/>
              <a:t>Country or Office</a:t>
            </a:r>
          </a:p>
          <a:p>
            <a:pPr lvl="1"/>
            <a:endParaRPr lang="en-US" dirty="0"/>
          </a:p>
          <a:p>
            <a:pPr lvl="1"/>
            <a:r>
              <a:rPr lang="en-US" dirty="0"/>
              <a:t>Profile description here.</a:t>
            </a:r>
          </a:p>
          <a:p>
            <a:endParaRPr lang="en-US" dirty="0"/>
          </a:p>
        </p:txBody>
      </p:sp>
      <p:sp>
        <p:nvSpPr>
          <p:cNvPr id="3" name="Text Placeholder 2"/>
          <p:cNvSpPr>
            <a:spLocks noGrp="1"/>
          </p:cNvSpPr>
          <p:nvPr>
            <p:ph type="body" sz="quarter" idx="21"/>
          </p:nvPr>
        </p:nvSpPr>
        <p:spPr/>
        <p:txBody>
          <a:bodyPr/>
          <a:lstStyle/>
          <a:p>
            <a:r>
              <a:rPr lang="en-US" noProof="0" dirty="0"/>
              <a:t>Page subtitle</a:t>
            </a:r>
          </a:p>
        </p:txBody>
      </p:sp>
      <p:sp>
        <p:nvSpPr>
          <p:cNvPr id="5" name="Title 4"/>
          <p:cNvSpPr>
            <a:spLocks noGrp="1"/>
          </p:cNvSpPr>
          <p:nvPr>
            <p:ph type="title"/>
          </p:nvPr>
        </p:nvSpPr>
        <p:spPr/>
        <p:txBody>
          <a:bodyPr/>
          <a:lstStyle/>
          <a:p>
            <a:r>
              <a:rPr lang="en-US" noProof="0" dirty="0"/>
              <a:t>Page title</a:t>
            </a:r>
          </a:p>
        </p:txBody>
      </p:sp>
    </p:spTree>
    <p:extLst>
      <p:ext uri="{BB962C8B-B14F-4D97-AF65-F5344CB8AC3E}">
        <p14:creationId xmlns:p14="http://schemas.microsoft.com/office/powerpoint/2010/main" val="15335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latin typeface="+mn-lt"/>
              </a:rPr>
              <a:t>Subtitle, date or author second line</a:t>
            </a:r>
          </a:p>
        </p:txBody>
      </p:sp>
      <p:sp>
        <p:nvSpPr>
          <p:cNvPr id="2" name="Title 1">
            <a:extLst>
              <a:ext uri="{FF2B5EF4-FFF2-40B4-BE49-F238E27FC236}">
                <a16:creationId xmlns:a16="http://schemas.microsoft.com/office/drawing/2014/main" id="{1A53A8AD-38C0-4854-81B3-9B99B4E007ED}"/>
              </a:ext>
            </a:extLst>
          </p:cNvPr>
          <p:cNvSpPr>
            <a:spLocks noGrp="1"/>
          </p:cNvSpPr>
          <p:nvPr>
            <p:ph type="ctrTitle"/>
          </p:nvPr>
        </p:nvSpPr>
        <p:spPr/>
        <p:txBody>
          <a:bodyPr/>
          <a:lstStyle/>
          <a:p>
            <a:r>
              <a:rPr lang="en-US" dirty="0"/>
              <a:t>Document </a:t>
            </a:r>
            <a:br>
              <a:rPr lang="en-US" dirty="0"/>
            </a:br>
            <a:r>
              <a:rPr lang="en-US" dirty="0"/>
              <a:t>heading in Calibri </a:t>
            </a:r>
            <a:br>
              <a:rPr lang="en-US" dirty="0"/>
            </a:br>
            <a:r>
              <a:rPr lang="en-US" dirty="0"/>
              <a:t>Light green</a:t>
            </a:r>
          </a:p>
        </p:txBody>
      </p:sp>
      <p:pic>
        <p:nvPicPr>
          <p:cNvPr id="10" name="Picture Placeholder 9">
            <a:extLst>
              <a:ext uri="{FF2B5EF4-FFF2-40B4-BE49-F238E27FC236}">
                <a16:creationId xmlns:a16="http://schemas.microsoft.com/office/drawing/2014/main" id="{9D5C5EF4-9CCA-4665-825B-F674776CB05F}"/>
              </a:ext>
            </a:extLst>
          </p:cNvPr>
          <p:cNvPicPr>
            <a:picLocks noGrp="1" noChangeAspect="1"/>
          </p:cNvPicPr>
          <p:nvPr>
            <p:ph type="pic" sz="quarter" idx="11"/>
          </p:nvPr>
        </p:nvPicPr>
        <p:blipFill rotWithShape="1">
          <a:blip r:embed="rId3"/>
          <a:srcRect t="57" b="57"/>
          <a:stretch/>
        </p:blipFill>
        <p:spPr>
          <a:xfrm>
            <a:off x="3317889" y="688848"/>
            <a:ext cx="5562600" cy="5556504"/>
          </a:xfrm>
        </p:spPr>
      </p:pic>
      <p:pic>
        <p:nvPicPr>
          <p:cNvPr id="8" name="Picture 7">
            <a:extLst>
              <a:ext uri="{FF2B5EF4-FFF2-40B4-BE49-F238E27FC236}">
                <a16:creationId xmlns:a16="http://schemas.microsoft.com/office/drawing/2014/main" id="{58B057B1-2F8E-409C-B582-2C1E21D67ADD}"/>
              </a:ext>
            </a:extLst>
          </p:cNvPr>
          <p:cNvPicPr>
            <a:picLocks noChangeAspect="1"/>
          </p:cNvPicPr>
          <p:nvPr/>
        </p:nvPicPr>
        <p:blipFill>
          <a:blip r:embed="rId4"/>
          <a:srcRect/>
          <a:stretch/>
        </p:blipFill>
        <p:spPr>
          <a:xfrm>
            <a:off x="10694852" y="5659120"/>
            <a:ext cx="1198880" cy="1198880"/>
          </a:xfrm>
          <a:prstGeom prst="rect">
            <a:avLst/>
          </a:prstGeom>
        </p:spPr>
      </p:pic>
      <p:sp>
        <p:nvSpPr>
          <p:cNvPr id="9" name="Rectangle 8">
            <a:extLst>
              <a:ext uri="{FF2B5EF4-FFF2-40B4-BE49-F238E27FC236}">
                <a16:creationId xmlns:a16="http://schemas.microsoft.com/office/drawing/2014/main" id="{E6D4590A-8789-4177-A6B3-93CD64BF88DF}"/>
              </a:ext>
            </a:extLst>
          </p:cNvPr>
          <p:cNvSpPr>
            <a:spLocks noChangeArrowheads="1"/>
          </p:cNvSpPr>
          <p:nvPr/>
        </p:nvSpPr>
        <p:spPr bwMode="gray">
          <a:xfrm>
            <a:off x="9022081" y="704254"/>
            <a:ext cx="2712720" cy="3036729"/>
          </a:xfrm>
          <a:prstGeom prst="rect">
            <a:avLst/>
          </a:prstGeom>
          <a:solidFill>
            <a:srgbClr val="FFFFFF"/>
          </a:solidFill>
          <a:ln w="12700" algn="ctr">
            <a:solidFill>
              <a:srgbClr val="00A1DE"/>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800" b="0" dirty="0">
                <a:solidFill>
                  <a:schemeClr val="accent6"/>
                </a:solidFill>
                <a:latin typeface="+mn-lt"/>
                <a:cs typeface="Calibri Light" panose="020F0302020204030204" pitchFamily="34" charset="0"/>
              </a:rPr>
              <a:t>Replace the image in one of two ways.</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Delete existing image, click the picture icon to navigate to a new image and ‘click’ insert.</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Select the image, ‘right click’, and select Change Picture. Browse to a new image and ‘click’ Insert. </a:t>
            </a:r>
          </a:p>
          <a:p>
            <a:pPr algn="l">
              <a:spcBef>
                <a:spcPts val="400"/>
              </a:spcBef>
              <a:spcAft>
                <a:spcPts val="400"/>
              </a:spcAft>
            </a:pPr>
            <a:r>
              <a:rPr lang="en-US" sz="800" b="0" dirty="0">
                <a:solidFill>
                  <a:schemeClr val="accent6"/>
                </a:solidFill>
                <a:latin typeface="+mn-lt"/>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lgn="l">
              <a:spcBef>
                <a:spcPts val="400"/>
              </a:spcBef>
              <a:spcAft>
                <a:spcPts val="400"/>
              </a:spcAft>
            </a:pPr>
            <a:r>
              <a:rPr lang="en-US" sz="800" b="0" dirty="0">
                <a:solidFill>
                  <a:schemeClr val="accent6"/>
                </a:solidFill>
                <a:latin typeface="+mn-lt"/>
                <a:ea typeface="MS PGothic"/>
                <a:cs typeface="Calibri Light" panose="020F0302020204030204" pitchFamily="34" charset="0"/>
              </a:rPr>
              <a:t>Once the image has been inserted on this slide, </a:t>
            </a:r>
            <a:br>
              <a:rPr lang="en-US" sz="800" b="0" dirty="0">
                <a:solidFill>
                  <a:schemeClr val="accent6"/>
                </a:solidFill>
                <a:latin typeface="+mn-lt"/>
                <a:ea typeface="MS PGothic"/>
                <a:cs typeface="Calibri Light" panose="020F0302020204030204" pitchFamily="34" charset="0"/>
              </a:rPr>
            </a:br>
            <a:r>
              <a:rPr lang="en-US" sz="800" b="0" dirty="0">
                <a:solidFill>
                  <a:schemeClr val="accent6"/>
                </a:solidFill>
                <a:latin typeface="+mn-lt"/>
                <a:ea typeface="MS PGothic"/>
                <a:cs typeface="Calibri Light" panose="020F0302020204030204" pitchFamily="34" charset="0"/>
              </a:rPr>
              <a:t>make sure to right-click and choose “Send to back”.</a:t>
            </a:r>
          </a:p>
          <a:p>
            <a:pPr algn="l">
              <a:spcBef>
                <a:spcPts val="400"/>
              </a:spcBef>
              <a:spcAft>
                <a:spcPts val="400"/>
              </a:spcAft>
            </a:pPr>
            <a:r>
              <a:rPr lang="en-US" sz="800" b="0" dirty="0">
                <a:solidFill>
                  <a:schemeClr val="accent6"/>
                </a:solidFill>
                <a:latin typeface="+mn-lt"/>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00" b="0" dirty="0">
                <a:solidFill>
                  <a:schemeClr val="accent6"/>
                </a:solidFill>
                <a:latin typeface="+mn-lt"/>
                <a:cs typeface="Calibri Light" panose="020F0302020204030204" pitchFamily="34" charset="0"/>
                <a:hlinkClick r:id="rId5"/>
              </a:rPr>
              <a:t>accessibility page</a:t>
            </a:r>
            <a:r>
              <a:rPr lang="en-US" sz="800" b="0" dirty="0">
                <a:solidFill>
                  <a:schemeClr val="accent6"/>
                </a:solidFill>
                <a:latin typeface="+mn-lt"/>
                <a:cs typeface="Calibri Light" panose="020F0302020204030204" pitchFamily="34" charset="0"/>
              </a:rPr>
              <a:t> on Brand Space for more information or consult with your local legal or risk teams.</a:t>
            </a:r>
          </a:p>
        </p:txBody>
      </p:sp>
    </p:spTree>
    <p:extLst>
      <p:ext uri="{BB962C8B-B14F-4D97-AF65-F5344CB8AC3E}">
        <p14:creationId xmlns:p14="http://schemas.microsoft.com/office/powerpoint/2010/main" val="128752153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22"/>
          </p:nvPr>
        </p:nvSpPr>
        <p:spPr/>
        <p:txBody>
          <a:bodyPr/>
          <a:lstStyle/>
          <a:p>
            <a:r>
              <a:rPr lang="en-US" noProof="0"/>
              <a:t>Page subtitle</a:t>
            </a:r>
            <a:endParaRPr lang="en-US" noProof="0" dirty="0"/>
          </a:p>
        </p:txBody>
      </p:sp>
      <p:sp>
        <p:nvSpPr>
          <p:cNvPr id="2" name="Title 1"/>
          <p:cNvSpPr>
            <a:spLocks noGrp="1"/>
          </p:cNvSpPr>
          <p:nvPr>
            <p:ph type="title"/>
          </p:nvPr>
        </p:nvSpPr>
        <p:spPr/>
        <p:txBody>
          <a:bodyPr/>
          <a:lstStyle/>
          <a:p>
            <a:r>
              <a:rPr lang="en-US" noProof="0"/>
              <a:t>Page title</a:t>
            </a:r>
            <a:endParaRPr lang="en-US" noProof="0" dirty="0"/>
          </a:p>
        </p:txBody>
      </p:sp>
      <p:grpSp>
        <p:nvGrpSpPr>
          <p:cNvPr id="5" name="Group 4"/>
          <p:cNvGrpSpPr/>
          <p:nvPr/>
        </p:nvGrpSpPr>
        <p:grpSpPr>
          <a:xfrm>
            <a:off x="1876427" y="2132410"/>
            <a:ext cx="8439149" cy="3449240"/>
            <a:chOff x="396000" y="1638000"/>
            <a:chExt cx="8361000" cy="4248000"/>
          </a:xfrm>
        </p:grpSpPr>
        <p:cxnSp>
          <p:nvCxnSpPr>
            <p:cNvPr id="22" name="Straight Connector 21"/>
            <p:cNvCxnSpPr>
              <a:stCxn id="12" idx="3"/>
              <a:endCxn id="11" idx="1"/>
            </p:cNvCxnSpPr>
            <p:nvPr/>
          </p:nvCxnSpPr>
          <p:spPr>
            <a:xfrm>
              <a:off x="3649500" y="4311000"/>
              <a:ext cx="18405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6" idx="3"/>
              <a:endCxn id="15" idx="1"/>
            </p:cNvCxnSpPr>
            <p:nvPr/>
          </p:nvCxnSpPr>
          <p:spPr>
            <a:xfrm>
              <a:off x="1962000" y="5409000"/>
              <a:ext cx="5229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2"/>
              <a:endCxn id="9" idx="0"/>
            </p:cNvCxnSpPr>
            <p:nvPr/>
          </p:nvCxnSpPr>
          <p:spPr>
            <a:xfrm>
              <a:off x="4563000" y="2592000"/>
              <a:ext cx="9000" cy="23400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 idx="3"/>
              <a:endCxn id="10" idx="1"/>
            </p:cNvCxnSpPr>
            <p:nvPr/>
          </p:nvCxnSpPr>
          <p:spPr>
            <a:xfrm>
              <a:off x="5346000" y="3213000"/>
              <a:ext cx="144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780000" y="1638000"/>
              <a:ext cx="1566000" cy="9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72000" rIns="126000" bIns="72000" rtlCol="0" anchor="ctr" anchorCtr="0">
              <a:noAutofit/>
            </a:bodyPr>
            <a:lstStyle/>
            <a:p>
              <a:pPr>
                <a:lnSpc>
                  <a:spcPct val="110000"/>
                </a:lnSpc>
              </a:pPr>
              <a:r>
                <a:rPr lang="en-GB" sz="1000" b="1" dirty="0">
                  <a:solidFill>
                    <a:schemeClr val="bg1"/>
                  </a:solidFill>
                </a:rPr>
                <a:t>Sponsor</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p:txBody>
        </p:sp>
        <p:sp>
          <p:nvSpPr>
            <p:cNvPr id="7" name="Rectangle 6"/>
            <p:cNvSpPr/>
            <p:nvPr/>
          </p:nvSpPr>
          <p:spPr>
            <a:xfrm>
              <a:off x="3780000" y="2736000"/>
              <a:ext cx="1566000" cy="9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72000" rIns="126000" bIns="72000" rtlCol="0" anchor="ctr" anchorCtr="0">
              <a:noAutofit/>
            </a:bodyPr>
            <a:lstStyle/>
            <a:p>
              <a:pPr>
                <a:lnSpc>
                  <a:spcPct val="110000"/>
                </a:lnSpc>
              </a:pPr>
              <a:r>
                <a:rPr lang="en-GB" sz="1000" b="1" dirty="0">
                  <a:solidFill>
                    <a:schemeClr val="bg1"/>
                  </a:solidFill>
                </a:rPr>
                <a:t>Management</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p:txBody>
        </p:sp>
        <p:sp>
          <p:nvSpPr>
            <p:cNvPr id="8" name="Rectangle 7"/>
            <p:cNvSpPr/>
            <p:nvPr/>
          </p:nvSpPr>
          <p:spPr>
            <a:xfrm>
              <a:off x="3780000" y="3834000"/>
              <a:ext cx="1566000" cy="9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72000" rIns="126000" bIns="72000" rtlCol="0" anchor="ctr" anchorCtr="0">
              <a:noAutofit/>
            </a:bodyPr>
            <a:lstStyle/>
            <a:p>
              <a:pPr>
                <a:lnSpc>
                  <a:spcPct val="110000"/>
                </a:lnSpc>
              </a:pPr>
              <a:r>
                <a:rPr lang="en-GB" sz="1000" b="1" dirty="0">
                  <a:solidFill>
                    <a:schemeClr val="bg1"/>
                  </a:solidFill>
                </a:rPr>
                <a:t>Management</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p:txBody>
        </p:sp>
        <p:sp>
          <p:nvSpPr>
            <p:cNvPr id="9" name="Rectangle 8"/>
            <p:cNvSpPr/>
            <p:nvPr/>
          </p:nvSpPr>
          <p:spPr>
            <a:xfrm>
              <a:off x="3789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72000" rIns="126000" bIns="72000" rtlCol="0" anchor="ctr" anchorCtr="0">
              <a:noAutofit/>
            </a:bodyPr>
            <a:lstStyle/>
            <a:p>
              <a:pPr>
                <a:lnSpc>
                  <a:spcPct val="110000"/>
                </a:lnSpc>
              </a:pPr>
              <a:r>
                <a:rPr lang="en-GB" sz="1000" b="1" dirty="0" err="1">
                  <a:solidFill>
                    <a:schemeClr val="bg1"/>
                  </a:solidFill>
                </a:rPr>
                <a:t>Workstream</a:t>
              </a:r>
              <a:endParaRPr lang="en-GB" sz="1000" b="1" dirty="0">
                <a:solidFill>
                  <a:schemeClr val="bg1"/>
                </a:solidFill>
              </a:endParaRP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p:txBody>
        </p:sp>
        <p:sp>
          <p:nvSpPr>
            <p:cNvPr id="10" name="Rectangle 9"/>
            <p:cNvSpPr/>
            <p:nvPr/>
          </p:nvSpPr>
          <p:spPr>
            <a:xfrm>
              <a:off x="5490000" y="2736000"/>
              <a:ext cx="1566000" cy="9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72000" rIns="126000" bIns="72000" rtlCol="0" anchor="ctr" anchorCtr="0">
              <a:noAutofit/>
            </a:bodyPr>
            <a:lstStyle/>
            <a:p>
              <a:pPr>
                <a:lnSpc>
                  <a:spcPct val="110000"/>
                </a:lnSpc>
              </a:pPr>
              <a:r>
                <a:rPr lang="en-GB" sz="1000" b="1" dirty="0">
                  <a:solidFill>
                    <a:schemeClr val="bg1"/>
                  </a:solidFill>
                </a:rPr>
                <a:t>QA</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p:txBody>
        </p:sp>
        <p:sp>
          <p:nvSpPr>
            <p:cNvPr id="11" name="Rectangle 10"/>
            <p:cNvSpPr/>
            <p:nvPr/>
          </p:nvSpPr>
          <p:spPr>
            <a:xfrm>
              <a:off x="5490000" y="3834000"/>
              <a:ext cx="1566000" cy="9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72000" rIns="126000" bIns="72000" rtlCol="0" anchor="ctr" anchorCtr="0">
              <a:noAutofit/>
            </a:bodyPr>
            <a:lstStyle/>
            <a:p>
              <a:pPr>
                <a:lnSpc>
                  <a:spcPct val="110000"/>
                </a:lnSpc>
              </a:pPr>
              <a:r>
                <a:rPr lang="en-GB" sz="1000" b="1" dirty="0">
                  <a:solidFill>
                    <a:schemeClr val="bg1"/>
                  </a:solidFill>
                </a:rPr>
                <a:t>PMO</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p:txBody>
        </p:sp>
        <p:sp>
          <p:nvSpPr>
            <p:cNvPr id="12" name="Rectangle 11"/>
            <p:cNvSpPr/>
            <p:nvPr/>
          </p:nvSpPr>
          <p:spPr>
            <a:xfrm>
              <a:off x="2083500" y="3834000"/>
              <a:ext cx="1566000" cy="9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72000" rIns="126000" bIns="72000" rtlCol="0" anchor="ctr" anchorCtr="0">
              <a:noAutofit/>
            </a:bodyPr>
            <a:lstStyle/>
            <a:p>
              <a:pPr>
                <a:lnSpc>
                  <a:spcPct val="110000"/>
                </a:lnSpc>
              </a:pPr>
              <a:r>
                <a:rPr lang="en-GB" sz="1000" b="1" dirty="0">
                  <a:solidFill>
                    <a:schemeClr val="bg1"/>
                  </a:solidFill>
                </a:rPr>
                <a:t>Subject experts</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p:txBody>
        </p:sp>
        <p:sp>
          <p:nvSpPr>
            <p:cNvPr id="13" name="Rectangle 12"/>
            <p:cNvSpPr/>
            <p:nvPr/>
          </p:nvSpPr>
          <p:spPr>
            <a:xfrm>
              <a:off x="20835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72000" rIns="126000" bIns="72000" rtlCol="0" anchor="ctr" anchorCtr="0">
              <a:noAutofit/>
            </a:bodyPr>
            <a:lstStyle/>
            <a:p>
              <a:pPr>
                <a:lnSpc>
                  <a:spcPct val="110000"/>
                </a:lnSpc>
              </a:pPr>
              <a:r>
                <a:rPr lang="en-GB" sz="1000" b="1" dirty="0" err="1">
                  <a:solidFill>
                    <a:schemeClr val="bg1"/>
                  </a:solidFill>
                </a:rPr>
                <a:t>Workstream</a:t>
              </a:r>
              <a:endParaRPr lang="en-GB" sz="1000" b="1" dirty="0">
                <a:solidFill>
                  <a:schemeClr val="bg1"/>
                </a:solidFill>
              </a:endParaRP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p:txBody>
        </p:sp>
        <p:sp>
          <p:nvSpPr>
            <p:cNvPr id="14" name="Rectangle 13"/>
            <p:cNvSpPr/>
            <p:nvPr/>
          </p:nvSpPr>
          <p:spPr>
            <a:xfrm>
              <a:off x="5490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72000" rIns="126000" bIns="72000" rtlCol="0" anchor="ctr" anchorCtr="0">
              <a:noAutofit/>
            </a:bodyPr>
            <a:lstStyle/>
            <a:p>
              <a:pPr>
                <a:lnSpc>
                  <a:spcPct val="110000"/>
                </a:lnSpc>
              </a:pPr>
              <a:r>
                <a:rPr lang="en-GB" sz="1000" b="1" dirty="0" err="1">
                  <a:solidFill>
                    <a:schemeClr val="bg1"/>
                  </a:solidFill>
                </a:rPr>
                <a:t>Workstream</a:t>
              </a:r>
              <a:endParaRPr lang="en-GB" sz="1000" b="1" dirty="0">
                <a:solidFill>
                  <a:schemeClr val="bg1"/>
                </a:solidFill>
              </a:endParaRP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p:txBody>
        </p:sp>
        <p:sp>
          <p:nvSpPr>
            <p:cNvPr id="15" name="Rectangle 14"/>
            <p:cNvSpPr/>
            <p:nvPr/>
          </p:nvSpPr>
          <p:spPr>
            <a:xfrm>
              <a:off x="7191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72000" rIns="126000" bIns="72000" rtlCol="0" anchor="ctr" anchorCtr="0">
              <a:noAutofit/>
            </a:bodyPr>
            <a:lstStyle/>
            <a:p>
              <a:pPr>
                <a:lnSpc>
                  <a:spcPct val="110000"/>
                </a:lnSpc>
              </a:pPr>
              <a:r>
                <a:rPr lang="en-GB" sz="1000" b="1" dirty="0" err="1">
                  <a:solidFill>
                    <a:schemeClr val="bg1"/>
                  </a:solidFill>
                </a:rPr>
                <a:t>Workstream</a:t>
              </a:r>
              <a:endParaRPr lang="en-GB" sz="1000" b="1" dirty="0">
                <a:solidFill>
                  <a:schemeClr val="bg1"/>
                </a:solidFill>
              </a:endParaRP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p:txBody>
        </p:sp>
        <p:sp>
          <p:nvSpPr>
            <p:cNvPr id="16" name="Rectangle 15"/>
            <p:cNvSpPr/>
            <p:nvPr/>
          </p:nvSpPr>
          <p:spPr>
            <a:xfrm>
              <a:off x="396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72000" rIns="126000" bIns="72000" rtlCol="0" anchor="ctr" anchorCtr="0">
              <a:noAutofit/>
            </a:bodyPr>
            <a:lstStyle/>
            <a:p>
              <a:pPr>
                <a:lnSpc>
                  <a:spcPct val="110000"/>
                </a:lnSpc>
              </a:pPr>
              <a:r>
                <a:rPr lang="en-GB" sz="1000" b="1" dirty="0" err="1">
                  <a:solidFill>
                    <a:schemeClr val="bg1"/>
                  </a:solidFill>
                </a:rPr>
                <a:t>Workstream</a:t>
              </a:r>
              <a:endParaRPr lang="en-GB" sz="1000" b="1" dirty="0">
                <a:solidFill>
                  <a:schemeClr val="bg1"/>
                </a:solidFill>
              </a:endParaRP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a:p>
              <a:pPr>
                <a:lnSpc>
                  <a:spcPct val="110000"/>
                </a:lnSpc>
              </a:pPr>
              <a:r>
                <a:rPr lang="en-GB" sz="1000" dirty="0">
                  <a:solidFill>
                    <a:schemeClr val="bg1"/>
                  </a:solidFill>
                </a:rPr>
                <a:t>Name Surname</a:t>
              </a:r>
            </a:p>
          </p:txBody>
        </p:sp>
      </p:grpSp>
    </p:spTree>
    <p:extLst>
      <p:ext uri="{BB962C8B-B14F-4D97-AF65-F5344CB8AC3E}">
        <p14:creationId xmlns:p14="http://schemas.microsoft.com/office/powerpoint/2010/main" val="379284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2"/>
          </p:nvPr>
        </p:nvSpPr>
        <p:spPr/>
        <p:txBody>
          <a:bodyPr/>
          <a:lstStyle/>
          <a:p>
            <a:r>
              <a:rPr lang="en-US" noProof="0"/>
              <a:t>Example</a:t>
            </a:r>
            <a:endParaRPr lang="en-US" noProof="0" dirty="0"/>
          </a:p>
        </p:txBody>
      </p:sp>
      <p:sp>
        <p:nvSpPr>
          <p:cNvPr id="8" name="Title 7"/>
          <p:cNvSpPr>
            <a:spLocks noGrp="1"/>
          </p:cNvSpPr>
          <p:nvPr>
            <p:ph type="title"/>
          </p:nvPr>
        </p:nvSpPr>
        <p:spPr/>
        <p:txBody>
          <a:bodyPr/>
          <a:lstStyle/>
          <a:p>
            <a:r>
              <a:rPr lang="en-US" noProof="0" dirty="0"/>
              <a:t>Proposed team structure and responsibilities</a:t>
            </a:r>
          </a:p>
        </p:txBody>
      </p:sp>
      <p:grpSp>
        <p:nvGrpSpPr>
          <p:cNvPr id="5" name="Group 4"/>
          <p:cNvGrpSpPr/>
          <p:nvPr/>
        </p:nvGrpSpPr>
        <p:grpSpPr>
          <a:xfrm>
            <a:off x="6028136" y="2356214"/>
            <a:ext cx="4277643" cy="3225437"/>
            <a:chOff x="5837920" y="1483605"/>
            <a:chExt cx="5958237" cy="5831127"/>
          </a:xfrm>
        </p:grpSpPr>
        <p:sp>
          <p:nvSpPr>
            <p:cNvPr id="68" name="Text Placeholder 65"/>
            <p:cNvSpPr txBox="1">
              <a:spLocks/>
            </p:cNvSpPr>
            <p:nvPr/>
          </p:nvSpPr>
          <p:spPr bwMode="gray">
            <a:xfrm>
              <a:off x="7605759" y="1483605"/>
              <a:ext cx="4190397" cy="1341120"/>
            </a:xfrm>
            <a:prstGeom prst="rect">
              <a:avLst/>
            </a:prstGeom>
          </p:spPr>
          <p:txBody>
            <a:bodyPr vert="horz" lIns="0" tIns="0" rIns="0" bIns="0" rtlCol="0">
              <a:noAutofit/>
            </a:bodyPr>
            <a:lstStyle/>
            <a:p>
              <a:pPr marL="101597" lvl="1" indent="-101597">
                <a:spcBef>
                  <a:spcPts val="300"/>
                </a:spcBef>
                <a:buSzPct val="100000"/>
                <a:buFont typeface="Arial"/>
                <a:buChar char="•"/>
              </a:pPr>
              <a:r>
                <a:rPr lang="en-US" sz="1000" dirty="0"/>
                <a:t>Make key decisions, sign-off on major deliverables and act on recommendations</a:t>
              </a:r>
            </a:p>
            <a:p>
              <a:pPr marL="101597" lvl="1" indent="-101597">
                <a:spcBef>
                  <a:spcPts val="300"/>
                </a:spcBef>
                <a:buSzPct val="100000"/>
                <a:buFont typeface="Arial"/>
                <a:buChar char="•"/>
              </a:pPr>
              <a:r>
                <a:rPr lang="en-US" sz="1000" dirty="0"/>
                <a:t>Identify and assign appropriate resources to the project</a:t>
              </a:r>
            </a:p>
          </p:txBody>
        </p:sp>
        <p:sp>
          <p:nvSpPr>
            <p:cNvPr id="72" name="Text Placeholder 65"/>
            <p:cNvSpPr txBox="1">
              <a:spLocks/>
            </p:cNvSpPr>
            <p:nvPr/>
          </p:nvSpPr>
          <p:spPr bwMode="gray">
            <a:xfrm>
              <a:off x="7605761" y="2980275"/>
              <a:ext cx="4190396" cy="1341120"/>
            </a:xfrm>
            <a:prstGeom prst="rect">
              <a:avLst/>
            </a:prstGeom>
          </p:spPr>
          <p:txBody>
            <a:bodyPr vert="horz" lIns="0" tIns="0" rIns="0" bIns="0" rtlCol="0">
              <a:noAutofit/>
            </a:bodyPr>
            <a:lstStyle/>
            <a:p>
              <a:pPr marL="101597" lvl="1" indent="-101597">
                <a:spcBef>
                  <a:spcPts val="300"/>
                </a:spcBef>
                <a:buSzPct val="100000"/>
                <a:buFont typeface="Arial"/>
                <a:buChar char="•"/>
              </a:pPr>
              <a:r>
                <a:rPr lang="en-US" sz="1000" dirty="0"/>
                <a:t>Ensure objectives are met within timing and scope outlined by the Steering Committee</a:t>
              </a:r>
            </a:p>
            <a:p>
              <a:pPr marL="101597" lvl="1" indent="-101597">
                <a:spcBef>
                  <a:spcPts val="300"/>
                </a:spcBef>
                <a:buSzPct val="100000"/>
                <a:buFont typeface="Arial"/>
                <a:buChar char="•"/>
              </a:pPr>
              <a:r>
                <a:rPr lang="en-US" sz="1000" dirty="0"/>
                <a:t>Manage day-to-day activities — project committee</a:t>
              </a:r>
            </a:p>
          </p:txBody>
        </p:sp>
        <p:sp>
          <p:nvSpPr>
            <p:cNvPr id="73" name="Text Placeholder 65"/>
            <p:cNvSpPr txBox="1">
              <a:spLocks/>
            </p:cNvSpPr>
            <p:nvPr/>
          </p:nvSpPr>
          <p:spPr bwMode="gray">
            <a:xfrm>
              <a:off x="7605760" y="4476944"/>
              <a:ext cx="3718560" cy="1341120"/>
            </a:xfrm>
            <a:prstGeom prst="rect">
              <a:avLst/>
            </a:prstGeom>
          </p:spPr>
          <p:txBody>
            <a:bodyPr vert="horz" lIns="0" tIns="0" rIns="0" bIns="0" rtlCol="0">
              <a:noAutofit/>
            </a:bodyPr>
            <a:lstStyle/>
            <a:p>
              <a:pPr marL="101597" lvl="1" indent="-101597">
                <a:spcBef>
                  <a:spcPts val="300"/>
                </a:spcBef>
                <a:buSzPct val="100000"/>
                <a:buFont typeface="Arial"/>
                <a:buChar char="•"/>
              </a:pPr>
              <a:r>
                <a:rPr lang="en-US" sz="1000" dirty="0"/>
                <a:t>Provide insight into ...</a:t>
              </a:r>
            </a:p>
            <a:p>
              <a:pPr marL="101597" lvl="1" indent="-101597">
                <a:spcBef>
                  <a:spcPts val="300"/>
                </a:spcBef>
                <a:buSzPct val="100000"/>
                <a:buFont typeface="Arial"/>
                <a:buChar char="•"/>
              </a:pPr>
              <a:r>
                <a:rPr lang="en-US" sz="1000" dirty="0"/>
                <a:t>Support team on ...</a:t>
              </a:r>
            </a:p>
          </p:txBody>
        </p:sp>
        <p:sp>
          <p:nvSpPr>
            <p:cNvPr id="74" name="Rectangle 73"/>
            <p:cNvSpPr/>
            <p:nvPr/>
          </p:nvSpPr>
          <p:spPr bwMode="gray">
            <a:xfrm>
              <a:off x="5837920" y="1483605"/>
              <a:ext cx="1584960" cy="1341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Steering committee</a:t>
              </a:r>
            </a:p>
          </p:txBody>
        </p:sp>
        <p:sp>
          <p:nvSpPr>
            <p:cNvPr id="75" name="Rectangle 74"/>
            <p:cNvSpPr/>
            <p:nvPr/>
          </p:nvSpPr>
          <p:spPr bwMode="gray">
            <a:xfrm>
              <a:off x="5837920" y="2980275"/>
              <a:ext cx="1584960" cy="13411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Project management</a:t>
              </a:r>
            </a:p>
          </p:txBody>
        </p:sp>
        <p:sp>
          <p:nvSpPr>
            <p:cNvPr id="76" name="Rectangle 75"/>
            <p:cNvSpPr/>
            <p:nvPr/>
          </p:nvSpPr>
          <p:spPr bwMode="gray">
            <a:xfrm>
              <a:off x="5837920" y="4476944"/>
              <a:ext cx="1584960" cy="1341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Subject experts</a:t>
              </a:r>
            </a:p>
          </p:txBody>
        </p:sp>
        <p:sp>
          <p:nvSpPr>
            <p:cNvPr id="77" name="Rectangle 76"/>
            <p:cNvSpPr/>
            <p:nvPr/>
          </p:nvSpPr>
          <p:spPr bwMode="gray">
            <a:xfrm>
              <a:off x="5837920" y="5973612"/>
              <a:ext cx="1584960" cy="1341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Project team</a:t>
              </a:r>
            </a:p>
          </p:txBody>
        </p:sp>
        <p:sp>
          <p:nvSpPr>
            <p:cNvPr id="78" name="Text Placeholder 65"/>
            <p:cNvSpPr txBox="1">
              <a:spLocks/>
            </p:cNvSpPr>
            <p:nvPr/>
          </p:nvSpPr>
          <p:spPr bwMode="gray">
            <a:xfrm>
              <a:off x="7605760" y="5973612"/>
              <a:ext cx="3718560" cy="1341120"/>
            </a:xfrm>
            <a:prstGeom prst="rect">
              <a:avLst/>
            </a:prstGeom>
          </p:spPr>
          <p:txBody>
            <a:bodyPr vert="horz" lIns="0" tIns="0" rIns="0" bIns="0" rtlCol="0">
              <a:noAutofit/>
            </a:bodyPr>
            <a:lstStyle/>
            <a:p>
              <a:pPr marL="101597" lvl="1" indent="-101597">
                <a:spcBef>
                  <a:spcPts val="300"/>
                </a:spcBef>
                <a:buSzPct val="100000"/>
                <a:buFont typeface="Arial"/>
                <a:buChar char="•"/>
              </a:pPr>
              <a:r>
                <a:rPr lang="en-US" sz="1000" dirty="0"/>
                <a:t>Interface with ...</a:t>
              </a:r>
            </a:p>
            <a:p>
              <a:pPr marL="101597" lvl="1" indent="-101597">
                <a:spcBef>
                  <a:spcPts val="300"/>
                </a:spcBef>
                <a:buSzPct val="100000"/>
                <a:buFont typeface="Arial"/>
                <a:buChar char="•"/>
              </a:pPr>
              <a:r>
                <a:rPr lang="en-US" sz="1000" dirty="0"/>
                <a:t>Analyze ...</a:t>
              </a:r>
            </a:p>
            <a:p>
              <a:pPr marL="101597" lvl="1" indent="-101597">
                <a:spcBef>
                  <a:spcPts val="300"/>
                </a:spcBef>
                <a:buSzPct val="100000"/>
                <a:buFont typeface="Arial"/>
                <a:buChar char="•"/>
              </a:pPr>
              <a:r>
                <a:rPr lang="en-US" sz="1000" dirty="0"/>
                <a:t>Prepare deliverables draft recommendations</a:t>
              </a:r>
            </a:p>
          </p:txBody>
        </p:sp>
      </p:grpSp>
      <p:grpSp>
        <p:nvGrpSpPr>
          <p:cNvPr id="4" name="Group 3"/>
          <p:cNvGrpSpPr/>
          <p:nvPr/>
        </p:nvGrpSpPr>
        <p:grpSpPr>
          <a:xfrm>
            <a:off x="1907968" y="2356214"/>
            <a:ext cx="3505498" cy="3225437"/>
            <a:chOff x="511957" y="1490133"/>
            <a:chExt cx="4576987" cy="5822679"/>
          </a:xfrm>
        </p:grpSpPr>
        <p:cxnSp>
          <p:nvCxnSpPr>
            <p:cNvPr id="12" name="Straight Connector 11"/>
            <p:cNvCxnSpPr/>
            <p:nvPr/>
          </p:nvCxnSpPr>
          <p:spPr>
            <a:xfrm flipV="1">
              <a:off x="2565716" y="5144959"/>
              <a:ext cx="1488000" cy="31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4044353" y="2818306"/>
              <a:ext cx="0" cy="43138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3" idx="2"/>
              <a:endCxn id="40" idx="0"/>
            </p:cNvCxnSpPr>
            <p:nvPr/>
          </p:nvCxnSpPr>
          <p:spPr bwMode="gray">
            <a:xfrm>
              <a:off x="4052624" y="4319477"/>
              <a:ext cx="0" cy="16541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3016304" y="5973612"/>
              <a:ext cx="2072640" cy="133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t>Project team</a:t>
              </a:r>
            </a:p>
            <a:p>
              <a:endParaRPr lang="en-US" sz="1000" b="1" dirty="0"/>
            </a:p>
            <a:p>
              <a:r>
                <a:rPr lang="en-US" sz="1000" dirty="0">
                  <a:solidFill>
                    <a:schemeClr val="bg1"/>
                  </a:solidFill>
                </a:rPr>
                <a:t>Name Surname</a:t>
              </a:r>
            </a:p>
            <a:p>
              <a:r>
                <a:rPr lang="en-US" sz="1000" dirty="0">
                  <a:solidFill>
                    <a:schemeClr val="bg1"/>
                  </a:solidFill>
                </a:rPr>
                <a:t>Name Surname</a:t>
              </a:r>
            </a:p>
          </p:txBody>
        </p:sp>
        <p:sp>
          <p:nvSpPr>
            <p:cNvPr id="31" name="Rectangle 30"/>
            <p:cNvSpPr/>
            <p:nvPr/>
          </p:nvSpPr>
          <p:spPr bwMode="gray">
            <a:xfrm>
              <a:off x="3008033" y="1490133"/>
              <a:ext cx="2072640" cy="133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t>Steering committee</a:t>
              </a:r>
            </a:p>
            <a:p>
              <a:endParaRPr lang="en-US" sz="1000" b="1" dirty="0"/>
            </a:p>
            <a:p>
              <a:r>
                <a:rPr lang="en-US" sz="1000" dirty="0">
                  <a:solidFill>
                    <a:schemeClr val="bg1"/>
                  </a:solidFill>
                </a:rPr>
                <a:t>Name Surname</a:t>
              </a:r>
            </a:p>
            <a:p>
              <a:r>
                <a:rPr lang="en-US" sz="1000" dirty="0">
                  <a:solidFill>
                    <a:schemeClr val="bg1"/>
                  </a:solidFill>
                </a:rPr>
                <a:t>Name Surname</a:t>
              </a:r>
            </a:p>
          </p:txBody>
        </p:sp>
        <p:sp>
          <p:nvSpPr>
            <p:cNvPr id="33" name="Rectangle 32"/>
            <p:cNvSpPr/>
            <p:nvPr/>
          </p:nvSpPr>
          <p:spPr bwMode="gray">
            <a:xfrm>
              <a:off x="3016304" y="2980275"/>
              <a:ext cx="2072640" cy="1339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t>Project management</a:t>
              </a:r>
            </a:p>
            <a:p>
              <a:endParaRPr lang="en-US" sz="1000" b="1" dirty="0"/>
            </a:p>
            <a:p>
              <a:r>
                <a:rPr lang="en-US" sz="1000" dirty="0">
                  <a:solidFill>
                    <a:schemeClr val="bg1"/>
                  </a:solidFill>
                </a:rPr>
                <a:t>Name Surname</a:t>
              </a:r>
            </a:p>
            <a:p>
              <a:r>
                <a:rPr lang="en-US" sz="1000" dirty="0">
                  <a:solidFill>
                    <a:schemeClr val="bg1"/>
                  </a:solidFill>
                </a:rPr>
                <a:t>Name Surname</a:t>
              </a:r>
            </a:p>
          </p:txBody>
        </p:sp>
        <p:sp>
          <p:nvSpPr>
            <p:cNvPr id="34" name="Rectangle 33"/>
            <p:cNvSpPr/>
            <p:nvPr/>
          </p:nvSpPr>
          <p:spPr bwMode="gray">
            <a:xfrm>
              <a:off x="511957" y="4478864"/>
              <a:ext cx="2072640" cy="1339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t>Subject experts</a:t>
              </a:r>
            </a:p>
            <a:p>
              <a:endParaRPr lang="en-US" sz="1000" b="1" dirty="0"/>
            </a:p>
            <a:p>
              <a:r>
                <a:rPr lang="en-US" sz="1000" dirty="0">
                  <a:solidFill>
                    <a:schemeClr val="bg1"/>
                  </a:solidFill>
                </a:rPr>
                <a:t>Name Surname</a:t>
              </a:r>
            </a:p>
            <a:p>
              <a:r>
                <a:rPr lang="en-US" sz="1000" dirty="0">
                  <a:solidFill>
                    <a:schemeClr val="bg1"/>
                  </a:solidFill>
                </a:rPr>
                <a:t>Name Surname</a:t>
              </a:r>
            </a:p>
          </p:txBody>
        </p:sp>
      </p:grpSp>
      <p:sp>
        <p:nvSpPr>
          <p:cNvPr id="23" name="Text Placeholder 5">
            <a:extLst>
              <a:ext uri="{FF2B5EF4-FFF2-40B4-BE49-F238E27FC236}">
                <a16:creationId xmlns:a16="http://schemas.microsoft.com/office/drawing/2014/main" id="{77F943F0-F167-4D27-A97A-7BE86068B23B}"/>
              </a:ext>
            </a:extLst>
          </p:cNvPr>
          <p:cNvSpPr txBox="1">
            <a:spLocks/>
          </p:cNvSpPr>
          <p:nvPr/>
        </p:nvSpPr>
        <p:spPr>
          <a:xfrm>
            <a:off x="1900240" y="1674089"/>
            <a:ext cx="3506892" cy="307508"/>
          </a:xfrm>
          <a:prstGeom prst="rect">
            <a:avLst/>
          </a:prstGeom>
        </p:spPr>
        <p:txBody>
          <a:bodyPr wrap="none" lIns="0" tIns="0" rIns="0" bIns="0"/>
          <a:lst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sz="1300" dirty="0"/>
              <a:t>Role</a:t>
            </a:r>
          </a:p>
        </p:txBody>
      </p:sp>
      <p:sp>
        <p:nvSpPr>
          <p:cNvPr id="24" name="Text Placeholder 5">
            <a:extLst>
              <a:ext uri="{FF2B5EF4-FFF2-40B4-BE49-F238E27FC236}">
                <a16:creationId xmlns:a16="http://schemas.microsoft.com/office/drawing/2014/main" id="{C262C606-7C59-4C9B-930B-AFA0AD8D82D8}"/>
              </a:ext>
            </a:extLst>
          </p:cNvPr>
          <p:cNvSpPr txBox="1">
            <a:spLocks/>
          </p:cNvSpPr>
          <p:nvPr/>
        </p:nvSpPr>
        <p:spPr>
          <a:xfrm>
            <a:off x="6028135" y="1662253"/>
            <a:ext cx="3506892" cy="307508"/>
          </a:xfrm>
          <a:prstGeom prst="rect">
            <a:avLst/>
          </a:prstGeom>
        </p:spPr>
        <p:txBody>
          <a:bodyPr wrap="none" lIns="0" tIns="0" rIns="0" bIns="0"/>
          <a:lst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sz="1300" dirty="0"/>
              <a:t>Responsibilities</a:t>
            </a:r>
          </a:p>
        </p:txBody>
      </p:sp>
    </p:spTree>
    <p:extLst>
      <p:ext uri="{BB962C8B-B14F-4D97-AF65-F5344CB8AC3E}">
        <p14:creationId xmlns:p14="http://schemas.microsoft.com/office/powerpoint/2010/main" val="365781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25590" y="-855662"/>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25590" y="-855662"/>
                        <a:ext cx="1587" cy="1587"/>
                      </a:xfrm>
                      <a:prstGeom prst="rect">
                        <a:avLst/>
                      </a:prstGeom>
                    </p:spPr>
                  </p:pic>
                </p:oleObj>
              </mc:Fallback>
            </mc:AlternateContent>
          </a:graphicData>
        </a:graphic>
      </p:graphicFrame>
      <p:sp>
        <p:nvSpPr>
          <p:cNvPr id="29" name="Text Placeholder 28"/>
          <p:cNvSpPr>
            <a:spLocks noGrp="1"/>
          </p:cNvSpPr>
          <p:nvPr>
            <p:ph type="body" sz="quarter" idx="22"/>
          </p:nvPr>
        </p:nvSpPr>
        <p:spPr/>
        <p:txBody>
          <a:bodyPr/>
          <a:lstStyle/>
          <a:p>
            <a:r>
              <a:rPr lang="en-US" noProof="0" dirty="0"/>
              <a:t>Page subtitle</a:t>
            </a:r>
          </a:p>
        </p:txBody>
      </p:sp>
      <p:sp>
        <p:nvSpPr>
          <p:cNvPr id="614401" name="Title 1"/>
          <p:cNvSpPr>
            <a:spLocks noGrp="1"/>
          </p:cNvSpPr>
          <p:nvPr>
            <p:ph type="title"/>
          </p:nvPr>
        </p:nvSpPr>
        <p:spPr/>
        <p:txBody>
          <a:bodyPr/>
          <a:lstStyle/>
          <a:p>
            <a:r>
              <a:rPr lang="en-US" noProof="0" dirty="0"/>
              <a:t>Team structure chart</a:t>
            </a:r>
          </a:p>
        </p:txBody>
      </p:sp>
      <p:grpSp>
        <p:nvGrpSpPr>
          <p:cNvPr id="614420" name="Group 614419"/>
          <p:cNvGrpSpPr/>
          <p:nvPr/>
        </p:nvGrpSpPr>
        <p:grpSpPr>
          <a:xfrm>
            <a:off x="1866628" y="2135427"/>
            <a:ext cx="8439150" cy="3446224"/>
            <a:chOff x="396000" y="1721400"/>
            <a:chExt cx="8382240" cy="3918458"/>
          </a:xfrm>
        </p:grpSpPr>
        <p:grpSp>
          <p:nvGrpSpPr>
            <p:cNvPr id="614419" name="Group 614418"/>
            <p:cNvGrpSpPr/>
            <p:nvPr/>
          </p:nvGrpSpPr>
          <p:grpSpPr>
            <a:xfrm>
              <a:off x="793764" y="2452920"/>
              <a:ext cx="7586713" cy="2455418"/>
              <a:chOff x="793764" y="2452920"/>
              <a:chExt cx="7586713" cy="2455418"/>
            </a:xfrm>
          </p:grpSpPr>
          <p:cxnSp>
            <p:nvCxnSpPr>
              <p:cNvPr id="614404" name="Straight Connector 614403"/>
              <p:cNvCxnSpPr/>
              <p:nvPr/>
            </p:nvCxnSpPr>
            <p:spPr>
              <a:xfrm>
                <a:off x="1714030" y="2887218"/>
                <a:ext cx="571290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4406" name="Straight Connector 614405"/>
              <p:cNvCxnSpPr>
                <a:endCxn id="12" idx="0"/>
              </p:cNvCxnSpPr>
              <p:nvPr/>
            </p:nvCxnSpPr>
            <p:spPr>
              <a:xfrm>
                <a:off x="7426934" y="2887218"/>
                <a:ext cx="1423" cy="2021120"/>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4408" name="Straight Connector 614407"/>
              <p:cNvCxnSpPr>
                <a:endCxn id="6" idx="0"/>
              </p:cNvCxnSpPr>
              <p:nvPr/>
            </p:nvCxnSpPr>
            <p:spPr>
              <a:xfrm>
                <a:off x="1714030" y="2887218"/>
                <a:ext cx="1613" cy="202112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4410" name="Straight Connector 614409"/>
              <p:cNvCxnSpPr>
                <a:stCxn id="4" idx="2"/>
                <a:endCxn id="9" idx="0"/>
              </p:cNvCxnSpPr>
              <p:nvPr/>
            </p:nvCxnSpPr>
            <p:spPr>
              <a:xfrm>
                <a:off x="4568848" y="2452920"/>
                <a:ext cx="3152" cy="245541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4412" name="Straight Connector 614411"/>
              <p:cNvCxnSpPr>
                <a:endCxn id="5" idx="0"/>
              </p:cNvCxnSpPr>
              <p:nvPr/>
            </p:nvCxnSpPr>
            <p:spPr>
              <a:xfrm>
                <a:off x="793764" y="4462818"/>
                <a:ext cx="0" cy="44552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667763" y="4462818"/>
                <a:ext cx="0" cy="44552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619881" y="4462818"/>
                <a:ext cx="0" cy="44552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524119" y="4462818"/>
                <a:ext cx="0" cy="44552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480706" y="4462818"/>
                <a:ext cx="0" cy="44552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380477" y="4462818"/>
                <a:ext cx="0" cy="44552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4414" name="Straight Connector 614413"/>
              <p:cNvCxnSpPr/>
              <p:nvPr/>
            </p:nvCxnSpPr>
            <p:spPr>
              <a:xfrm>
                <a:off x="793764" y="4462818"/>
                <a:ext cx="1873999"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4416" name="Straight Connector 614415"/>
              <p:cNvCxnSpPr/>
              <p:nvPr/>
            </p:nvCxnSpPr>
            <p:spPr>
              <a:xfrm>
                <a:off x="3619881" y="4462818"/>
                <a:ext cx="1904238"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4418" name="Straight Connector 614417"/>
              <p:cNvCxnSpPr/>
              <p:nvPr/>
            </p:nvCxnSpPr>
            <p:spPr>
              <a:xfrm>
                <a:off x="6476238" y="4462818"/>
                <a:ext cx="1904239"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Rectangle 3"/>
            <p:cNvSpPr>
              <a:spLocks noChangeArrowheads="1"/>
            </p:cNvSpPr>
            <p:nvPr/>
          </p:nvSpPr>
          <p:spPr bwMode="auto">
            <a:xfrm>
              <a:off x="3791608" y="1721400"/>
              <a:ext cx="1554480"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defRPr/>
              </a:pPr>
              <a:r>
                <a:rPr lang="en-GB" altLang="ja-JP" sz="1000" dirty="0">
                  <a:solidFill>
                    <a:srgbClr val="FFFFFF"/>
                  </a:solidFill>
                  <a:ea typeface="ＭＳ Ｐゴシック" pitchFamily="50" charset="-128"/>
                  <a:cs typeface="Arial" pitchFamily="34" charset="0"/>
                </a:rPr>
                <a:t>Text</a:t>
              </a:r>
            </a:p>
          </p:txBody>
        </p:sp>
        <p:sp>
          <p:nvSpPr>
            <p:cNvPr id="5" name="Rectangle 4"/>
            <p:cNvSpPr>
              <a:spLocks noChangeArrowheads="1"/>
            </p:cNvSpPr>
            <p:nvPr/>
          </p:nvSpPr>
          <p:spPr bwMode="auto">
            <a:xfrm>
              <a:off x="396000" y="4908338"/>
              <a:ext cx="795528"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sp>
          <p:nvSpPr>
            <p:cNvPr id="6" name="Rectangle 5"/>
            <p:cNvSpPr>
              <a:spLocks noChangeArrowheads="1"/>
            </p:cNvSpPr>
            <p:nvPr/>
          </p:nvSpPr>
          <p:spPr bwMode="auto">
            <a:xfrm>
              <a:off x="1317879" y="4908338"/>
              <a:ext cx="795528"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sp>
          <p:nvSpPr>
            <p:cNvPr id="7" name="Rectangle 6"/>
            <p:cNvSpPr>
              <a:spLocks noChangeArrowheads="1"/>
            </p:cNvSpPr>
            <p:nvPr/>
          </p:nvSpPr>
          <p:spPr bwMode="auto">
            <a:xfrm>
              <a:off x="2269998" y="4908338"/>
              <a:ext cx="795528"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sp>
          <p:nvSpPr>
            <p:cNvPr id="8" name="Rectangle 7"/>
            <p:cNvSpPr>
              <a:spLocks noChangeArrowheads="1"/>
            </p:cNvSpPr>
            <p:nvPr/>
          </p:nvSpPr>
          <p:spPr bwMode="auto">
            <a:xfrm>
              <a:off x="3222117" y="4908338"/>
              <a:ext cx="795528"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sp>
          <p:nvSpPr>
            <p:cNvPr id="9" name="Rectangle 8"/>
            <p:cNvSpPr>
              <a:spLocks noChangeArrowheads="1"/>
            </p:cNvSpPr>
            <p:nvPr/>
          </p:nvSpPr>
          <p:spPr bwMode="auto">
            <a:xfrm>
              <a:off x="4174236" y="4908338"/>
              <a:ext cx="795528"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sp>
          <p:nvSpPr>
            <p:cNvPr id="10" name="Rectangle 9"/>
            <p:cNvSpPr>
              <a:spLocks noChangeArrowheads="1"/>
            </p:cNvSpPr>
            <p:nvPr/>
          </p:nvSpPr>
          <p:spPr bwMode="auto">
            <a:xfrm>
              <a:off x="5126355" y="4908338"/>
              <a:ext cx="795528"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sp>
          <p:nvSpPr>
            <p:cNvPr id="11" name="Rectangle 10"/>
            <p:cNvSpPr>
              <a:spLocks noChangeArrowheads="1"/>
            </p:cNvSpPr>
            <p:nvPr/>
          </p:nvSpPr>
          <p:spPr bwMode="auto">
            <a:xfrm>
              <a:off x="6078474" y="4908338"/>
              <a:ext cx="795528"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sp>
          <p:nvSpPr>
            <p:cNvPr id="12" name="Rectangle 11"/>
            <p:cNvSpPr>
              <a:spLocks noChangeArrowheads="1"/>
            </p:cNvSpPr>
            <p:nvPr/>
          </p:nvSpPr>
          <p:spPr bwMode="auto">
            <a:xfrm>
              <a:off x="7030593" y="4908338"/>
              <a:ext cx="795528"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sp>
          <p:nvSpPr>
            <p:cNvPr id="13" name="Rectangle 12"/>
            <p:cNvSpPr>
              <a:spLocks noChangeArrowheads="1"/>
            </p:cNvSpPr>
            <p:nvPr/>
          </p:nvSpPr>
          <p:spPr bwMode="auto">
            <a:xfrm>
              <a:off x="936790" y="3314869"/>
              <a:ext cx="1554480"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sp>
          <p:nvSpPr>
            <p:cNvPr id="14" name="Rectangle 13"/>
            <p:cNvSpPr>
              <a:spLocks noChangeArrowheads="1"/>
            </p:cNvSpPr>
            <p:nvPr/>
          </p:nvSpPr>
          <p:spPr bwMode="auto">
            <a:xfrm>
              <a:off x="3791608" y="3314869"/>
              <a:ext cx="1554480"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sp>
          <p:nvSpPr>
            <p:cNvPr id="15" name="Rectangle 14"/>
            <p:cNvSpPr>
              <a:spLocks noChangeArrowheads="1"/>
            </p:cNvSpPr>
            <p:nvPr/>
          </p:nvSpPr>
          <p:spPr bwMode="auto">
            <a:xfrm>
              <a:off x="6649694" y="3314869"/>
              <a:ext cx="1554480"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cxnSp>
          <p:nvCxnSpPr>
            <p:cNvPr id="25" name="AutoShape 24"/>
            <p:cNvCxnSpPr>
              <a:cxnSpLocks noChangeShapeType="1"/>
              <a:stCxn id="6" idx="0"/>
              <a:endCxn id="13" idx="2"/>
            </p:cNvCxnSpPr>
            <p:nvPr/>
          </p:nvCxnSpPr>
          <p:spPr bwMode="auto">
            <a:xfrm flipH="1" flipV="1">
              <a:off x="1714030" y="4046389"/>
              <a:ext cx="1613" cy="861949"/>
            </a:xfrm>
            <a:prstGeom prst="straightConnector1">
              <a:avLst/>
            </a:prstGeom>
            <a:noFill/>
            <a:ln w="9525">
              <a:solidFill>
                <a:schemeClr val="tx2"/>
              </a:solidFill>
              <a:round/>
              <a:headEnd/>
              <a:tailEnd/>
            </a:ln>
          </p:spPr>
        </p:cxnSp>
        <p:cxnSp>
          <p:nvCxnSpPr>
            <p:cNvPr id="27" name="AutoShape 26"/>
            <p:cNvCxnSpPr>
              <a:cxnSpLocks noChangeShapeType="1"/>
              <a:stCxn id="12" idx="0"/>
              <a:endCxn id="15" idx="2"/>
            </p:cNvCxnSpPr>
            <p:nvPr/>
          </p:nvCxnSpPr>
          <p:spPr bwMode="auto">
            <a:xfrm flipH="1" flipV="1">
              <a:off x="7426934" y="4046389"/>
              <a:ext cx="1423" cy="861949"/>
            </a:xfrm>
            <a:prstGeom prst="straightConnector1">
              <a:avLst/>
            </a:prstGeom>
            <a:noFill/>
            <a:ln w="9525">
              <a:solidFill>
                <a:schemeClr val="tx1">
                  <a:lumMod val="50000"/>
                  <a:lumOff val="50000"/>
                </a:schemeClr>
              </a:solidFill>
              <a:miter lim="800000"/>
              <a:headEnd/>
              <a:tailEnd/>
            </a:ln>
          </p:spPr>
        </p:cxnSp>
        <p:sp>
          <p:nvSpPr>
            <p:cNvPr id="28" name="Rectangle 27"/>
            <p:cNvSpPr>
              <a:spLocks noChangeArrowheads="1"/>
            </p:cNvSpPr>
            <p:nvPr/>
          </p:nvSpPr>
          <p:spPr bwMode="auto">
            <a:xfrm>
              <a:off x="7982712" y="4908338"/>
              <a:ext cx="795528" cy="731520"/>
            </a:xfrm>
            <a:prstGeom prst="rect">
              <a:avLst/>
            </a:prstGeom>
            <a:solidFill>
              <a:schemeClr val="accent1"/>
            </a:solidFill>
            <a:ln w="19050" algn="ctr">
              <a:noFill/>
              <a:miter lim="800000"/>
              <a:headEnd type="none" w="sm" len="sm"/>
              <a:tailEnd type="none" w="sm" len="sm"/>
            </a:ln>
          </p:spPr>
          <p:txBody>
            <a:bodyPr wrap="square" lIns="88900" tIns="88900" rIns="88900" bIns="88900" anchor="ctr"/>
            <a:lstStyle/>
            <a:p>
              <a:pPr algn="ctr">
                <a:spcBef>
                  <a:spcPts val="200"/>
                </a:spcBef>
              </a:pPr>
              <a:r>
                <a:rPr lang="en-GB" altLang="ja-JP" sz="1000" dirty="0">
                  <a:solidFill>
                    <a:srgbClr val="FFFFFF"/>
                  </a:solidFill>
                  <a:ea typeface="ＭＳ Ｐゴシック" pitchFamily="50" charset="-128"/>
                  <a:cs typeface="Arial" pitchFamily="34" charset="0"/>
                </a:rPr>
                <a:t>Text</a:t>
              </a:r>
            </a:p>
          </p:txBody>
        </p:sp>
      </p:grpSp>
    </p:spTree>
    <p:extLst>
      <p:ext uri="{BB962C8B-B14F-4D97-AF65-F5344CB8AC3E}">
        <p14:creationId xmlns:p14="http://schemas.microsoft.com/office/powerpoint/2010/main" val="70359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25590" y="-855662"/>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25590" y="-855662"/>
                        <a:ext cx="1587" cy="1587"/>
                      </a:xfrm>
                      <a:prstGeom prst="rect">
                        <a:avLst/>
                      </a:prstGeom>
                    </p:spPr>
                  </p:pic>
                </p:oleObj>
              </mc:Fallback>
            </mc:AlternateContent>
          </a:graphicData>
        </a:graphic>
      </p:graphicFrame>
      <p:sp>
        <p:nvSpPr>
          <p:cNvPr id="13" name="Content Placeholder 12"/>
          <p:cNvSpPr>
            <a:spLocks noGrp="1"/>
          </p:cNvSpPr>
          <p:nvPr>
            <p:ph type="body" sz="quarter" idx="17"/>
          </p:nvPr>
        </p:nvSpPr>
        <p:spPr/>
        <p:txBody>
          <a:bodyPr>
            <a:noAutofit/>
          </a:bodyPr>
          <a:lstStyle/>
          <a:p>
            <a:r>
              <a:rPr lang="en-US" dirty="0"/>
              <a:t>Header</a:t>
            </a:r>
          </a:p>
          <a:p>
            <a:r>
              <a:rPr lang="en-US" b="0" dirty="0">
                <a:solidFill>
                  <a:schemeClr val="tx1"/>
                </a:solidFill>
              </a:rPr>
              <a:t>Text</a:t>
            </a:r>
          </a:p>
          <a:p>
            <a:pPr lvl="1"/>
            <a:r>
              <a:rPr lang="en-US" dirty="0"/>
              <a:t>Level two is the first level of bullets</a:t>
            </a:r>
          </a:p>
          <a:p>
            <a:pPr lvl="2"/>
            <a:r>
              <a:rPr lang="en-US" dirty="0"/>
              <a:t>Level three is the second level of bullets</a:t>
            </a:r>
          </a:p>
          <a:p>
            <a:pPr lvl="3"/>
            <a:r>
              <a:rPr lang="en-US" dirty="0"/>
              <a:t>Level four is the third level of bullets</a:t>
            </a:r>
          </a:p>
          <a:p>
            <a:pPr lvl="4"/>
            <a:r>
              <a:rPr lang="en-US" dirty="0"/>
              <a:t>Level five is the fourth level of bullets</a:t>
            </a:r>
          </a:p>
          <a:p>
            <a:endParaRPr lang="en-US" dirty="0"/>
          </a:p>
        </p:txBody>
      </p:sp>
      <p:sp>
        <p:nvSpPr>
          <p:cNvPr id="10" name="Text Placeholder 9"/>
          <p:cNvSpPr>
            <a:spLocks noGrp="1"/>
          </p:cNvSpPr>
          <p:nvPr>
            <p:ph type="body" sz="quarter" idx="21"/>
          </p:nvPr>
        </p:nvSpPr>
        <p:spPr/>
        <p:txBody>
          <a:bodyPr/>
          <a:lstStyle/>
          <a:p>
            <a:r>
              <a:rPr lang="en-US" dirty="0"/>
              <a:t>Header</a:t>
            </a:r>
          </a:p>
          <a:p>
            <a:r>
              <a:rPr lang="en-US" b="0" dirty="0">
                <a:solidFill>
                  <a:schemeClr val="tx1"/>
                </a:solidFill>
              </a:rPr>
              <a:t>Text</a:t>
            </a:r>
          </a:p>
          <a:p>
            <a:pPr lvl="1"/>
            <a:r>
              <a:rPr lang="en-US" dirty="0"/>
              <a:t>Level two is the first level of bullets</a:t>
            </a:r>
          </a:p>
          <a:p>
            <a:pPr lvl="2"/>
            <a:r>
              <a:rPr lang="en-US" dirty="0"/>
              <a:t>Level three is the second level of bullets</a:t>
            </a:r>
          </a:p>
          <a:p>
            <a:pPr lvl="3"/>
            <a:r>
              <a:rPr lang="en-US" dirty="0"/>
              <a:t>Level four is the third level of bullets</a:t>
            </a:r>
          </a:p>
          <a:p>
            <a:pPr lvl="4"/>
            <a:r>
              <a:rPr lang="en-US" dirty="0"/>
              <a:t>Level five is the fourth level of bullets</a:t>
            </a:r>
          </a:p>
          <a:p>
            <a:endParaRPr lang="en-US" dirty="0"/>
          </a:p>
        </p:txBody>
      </p:sp>
      <p:sp>
        <p:nvSpPr>
          <p:cNvPr id="3" name="Picture Placeholder 2">
            <a:extLst>
              <a:ext uri="{FF2B5EF4-FFF2-40B4-BE49-F238E27FC236}">
                <a16:creationId xmlns:a16="http://schemas.microsoft.com/office/drawing/2014/main" id="{A27BEC4B-9D68-4E7E-9799-1B21AAEEC0F4}"/>
              </a:ext>
            </a:extLst>
          </p:cNvPr>
          <p:cNvSpPr>
            <a:spLocks noGrp="1"/>
          </p:cNvSpPr>
          <p:nvPr>
            <p:ph type="pic" sz="quarter" idx="19"/>
          </p:nvPr>
        </p:nvSpPr>
        <p:spPr/>
      </p:sp>
      <p:sp>
        <p:nvSpPr>
          <p:cNvPr id="4" name="Picture Placeholder 3">
            <a:extLst>
              <a:ext uri="{FF2B5EF4-FFF2-40B4-BE49-F238E27FC236}">
                <a16:creationId xmlns:a16="http://schemas.microsoft.com/office/drawing/2014/main" id="{7B73E709-098C-46E2-A10C-8E1509469E40}"/>
              </a:ext>
            </a:extLst>
          </p:cNvPr>
          <p:cNvSpPr>
            <a:spLocks noGrp="1"/>
          </p:cNvSpPr>
          <p:nvPr>
            <p:ph type="pic" sz="quarter" idx="20"/>
          </p:nvPr>
        </p:nvSpPr>
        <p:spPr/>
      </p:sp>
      <p:sp>
        <p:nvSpPr>
          <p:cNvPr id="11" name="Content Placeholder 10"/>
          <p:cNvSpPr>
            <a:spLocks noGrp="1"/>
          </p:cNvSpPr>
          <p:nvPr>
            <p:ph type="body" sz="quarter" idx="22"/>
          </p:nvPr>
        </p:nvSpPr>
        <p:spPr/>
        <p:txBody>
          <a:bodyPr>
            <a:noAutofit/>
          </a:bodyPr>
          <a:lstStyle/>
          <a:p>
            <a:r>
              <a:rPr lang="en-US" dirty="0"/>
              <a:t>Page subtitle</a:t>
            </a:r>
          </a:p>
        </p:txBody>
      </p:sp>
      <p:sp>
        <p:nvSpPr>
          <p:cNvPr id="12" name="Title 11"/>
          <p:cNvSpPr>
            <a:spLocks noGrp="1"/>
          </p:cNvSpPr>
          <p:nvPr>
            <p:ph type="title"/>
          </p:nvPr>
        </p:nvSpPr>
        <p:spPr/>
        <p:txBody>
          <a:bodyPr/>
          <a:lstStyle/>
          <a:p>
            <a:r>
              <a:rPr lang="en-US" noProof="0" dirty="0"/>
              <a:t>Qualifications 2x1 example</a:t>
            </a:r>
          </a:p>
        </p:txBody>
      </p:sp>
    </p:spTree>
    <p:extLst>
      <p:ext uri="{BB962C8B-B14F-4D97-AF65-F5344CB8AC3E}">
        <p14:creationId xmlns:p14="http://schemas.microsoft.com/office/powerpoint/2010/main" val="85573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9">
            <a:extLst>
              <a:ext uri="{FF2B5EF4-FFF2-40B4-BE49-F238E27FC236}">
                <a16:creationId xmlns:a16="http://schemas.microsoft.com/office/drawing/2014/main" id="{40FDAA5C-9B56-4C81-88FB-4789F470B046}"/>
              </a:ext>
            </a:extLst>
          </p:cNvPr>
          <p:cNvSpPr txBox="1">
            <a:spLocks/>
          </p:cNvSpPr>
          <p:nvPr/>
        </p:nvSpPr>
        <p:spPr>
          <a:xfrm>
            <a:off x="6234166" y="1866311"/>
            <a:ext cx="4150271" cy="1695450"/>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sz="1300" b="1" kern="1200">
                <a:solidFill>
                  <a:schemeClr val="accent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2673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2673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2673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2673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sz="1200" dirty="0"/>
              <a:t>Header</a:t>
            </a:r>
          </a:p>
          <a:p>
            <a:r>
              <a:rPr lang="en-US" sz="1200" b="0" dirty="0">
                <a:solidFill>
                  <a:schemeClr val="tx1"/>
                </a:solidFill>
              </a:rPr>
              <a:t>Text</a:t>
            </a:r>
          </a:p>
          <a:p>
            <a:pPr lvl="1"/>
            <a:r>
              <a:rPr lang="en-US" sz="1200" dirty="0"/>
              <a:t>Level two is the first level of bullets</a:t>
            </a:r>
          </a:p>
          <a:p>
            <a:pPr lvl="2"/>
            <a:r>
              <a:rPr lang="en-US" sz="1200" dirty="0"/>
              <a:t>Level three is the second level of bullets</a:t>
            </a:r>
          </a:p>
          <a:p>
            <a:pPr lvl="3"/>
            <a:r>
              <a:rPr lang="en-US" sz="1200" dirty="0"/>
              <a:t>Level four is the third level of bullets</a:t>
            </a:r>
          </a:p>
          <a:p>
            <a:pPr lvl="4"/>
            <a:r>
              <a:rPr lang="en-US" sz="1200" dirty="0"/>
              <a:t>Level five is the fourth level of bullets</a:t>
            </a:r>
          </a:p>
          <a:p>
            <a:endParaRPr lang="en-US" sz="1200" dirty="0"/>
          </a:p>
          <a:p>
            <a:endParaRPr lang="en-US" sz="1200" dirty="0"/>
          </a:p>
        </p:txBody>
      </p:sp>
      <p:graphicFrame>
        <p:nvGraphicFramePr>
          <p:cNvPr id="2" name="Object 1" hidden="1"/>
          <p:cNvGraphicFramePr>
            <a:graphicFrameLocks noChangeAspect="1"/>
          </p:cNvGraphicFramePr>
          <p:nvPr>
            <p:custDataLst>
              <p:tags r:id="rId1"/>
            </p:custDataLst>
          </p:nvPr>
        </p:nvGraphicFramePr>
        <p:xfrm>
          <a:off x="1525590" y="-855662"/>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25590" y="-855662"/>
                        <a:ext cx="1587" cy="1587"/>
                      </a:xfrm>
                      <a:prstGeom prst="rect">
                        <a:avLst/>
                      </a:prstGeom>
                    </p:spPr>
                  </p:pic>
                </p:oleObj>
              </mc:Fallback>
            </mc:AlternateContent>
          </a:graphicData>
        </a:graphic>
      </p:graphicFrame>
      <p:sp>
        <p:nvSpPr>
          <p:cNvPr id="11" name="Picture Placeholder 10">
            <a:extLst>
              <a:ext uri="{FF2B5EF4-FFF2-40B4-BE49-F238E27FC236}">
                <a16:creationId xmlns:a16="http://schemas.microsoft.com/office/drawing/2014/main" id="{735062DA-CD12-4AC6-8256-95767764917C}"/>
              </a:ext>
            </a:extLst>
          </p:cNvPr>
          <p:cNvSpPr>
            <a:spLocks noGrp="1"/>
          </p:cNvSpPr>
          <p:nvPr>
            <p:ph type="pic" sz="quarter" idx="20"/>
          </p:nvPr>
        </p:nvSpPr>
        <p:spPr/>
      </p:sp>
      <p:sp>
        <p:nvSpPr>
          <p:cNvPr id="14" name="Picture Placeholder 13">
            <a:extLst>
              <a:ext uri="{FF2B5EF4-FFF2-40B4-BE49-F238E27FC236}">
                <a16:creationId xmlns:a16="http://schemas.microsoft.com/office/drawing/2014/main" id="{8B1BC367-BFBB-4D4B-9015-A6DE3132C2E7}"/>
              </a:ext>
            </a:extLst>
          </p:cNvPr>
          <p:cNvSpPr>
            <a:spLocks noGrp="1"/>
          </p:cNvSpPr>
          <p:nvPr>
            <p:ph type="pic" sz="quarter" idx="24"/>
          </p:nvPr>
        </p:nvSpPr>
        <p:spPr/>
      </p:sp>
      <p:sp>
        <p:nvSpPr>
          <p:cNvPr id="15" name="Picture Placeholder 14">
            <a:extLst>
              <a:ext uri="{FF2B5EF4-FFF2-40B4-BE49-F238E27FC236}">
                <a16:creationId xmlns:a16="http://schemas.microsoft.com/office/drawing/2014/main" id="{FB54BE06-574A-4A5E-B702-6FFBAE7F2E88}"/>
              </a:ext>
            </a:extLst>
          </p:cNvPr>
          <p:cNvSpPr>
            <a:spLocks noGrp="1"/>
          </p:cNvSpPr>
          <p:nvPr>
            <p:ph type="pic" sz="quarter" idx="25"/>
          </p:nvPr>
        </p:nvSpPr>
        <p:spPr/>
      </p:sp>
      <p:sp>
        <p:nvSpPr>
          <p:cNvPr id="9" name="Picture Placeholder 8">
            <a:extLst>
              <a:ext uri="{FF2B5EF4-FFF2-40B4-BE49-F238E27FC236}">
                <a16:creationId xmlns:a16="http://schemas.microsoft.com/office/drawing/2014/main" id="{6BD1AC0B-F8AE-43A6-8B3A-CEE1FDEE0AD4}"/>
              </a:ext>
            </a:extLst>
          </p:cNvPr>
          <p:cNvSpPr>
            <a:spLocks noGrp="1"/>
          </p:cNvSpPr>
          <p:nvPr>
            <p:ph type="pic" sz="quarter" idx="19"/>
          </p:nvPr>
        </p:nvSpPr>
        <p:spPr/>
      </p:sp>
      <p:sp>
        <p:nvSpPr>
          <p:cNvPr id="17" name="Content Placeholder 12">
            <a:extLst>
              <a:ext uri="{FF2B5EF4-FFF2-40B4-BE49-F238E27FC236}">
                <a16:creationId xmlns:a16="http://schemas.microsoft.com/office/drawing/2014/main" id="{E83F2C8F-2723-48B4-92D4-56F455F14D39}"/>
              </a:ext>
            </a:extLst>
          </p:cNvPr>
          <p:cNvSpPr>
            <a:spLocks noGrp="1"/>
          </p:cNvSpPr>
          <p:nvPr>
            <p:ph type="body" sz="quarter" idx="17"/>
          </p:nvPr>
        </p:nvSpPr>
        <p:spPr/>
        <p:txBody>
          <a:bodyPr>
            <a:noAutofit/>
          </a:bodyPr>
          <a:lstStyle/>
          <a:p>
            <a:r>
              <a:rPr lang="en-US" dirty="0"/>
              <a:t>Header</a:t>
            </a:r>
          </a:p>
          <a:p>
            <a:r>
              <a:rPr lang="en-US" b="0" dirty="0">
                <a:solidFill>
                  <a:schemeClr val="tx1"/>
                </a:solidFill>
              </a:rPr>
              <a:t>Text</a:t>
            </a:r>
          </a:p>
          <a:p>
            <a:pPr lvl="1"/>
            <a:r>
              <a:rPr lang="en-US" dirty="0"/>
              <a:t>Level two is the first level of bullets</a:t>
            </a:r>
          </a:p>
          <a:p>
            <a:pPr lvl="2"/>
            <a:r>
              <a:rPr lang="en-US" dirty="0"/>
              <a:t>Level three is the second level of bullets</a:t>
            </a:r>
          </a:p>
          <a:p>
            <a:pPr lvl="3"/>
            <a:r>
              <a:rPr lang="en-US" dirty="0"/>
              <a:t>Level four is the third level of bullets</a:t>
            </a:r>
          </a:p>
          <a:p>
            <a:pPr lvl="4"/>
            <a:r>
              <a:rPr lang="en-US" dirty="0"/>
              <a:t>Level five is the fourth level of bullets</a:t>
            </a:r>
          </a:p>
          <a:p>
            <a:endParaRPr lang="en-US" dirty="0"/>
          </a:p>
        </p:txBody>
      </p:sp>
      <p:sp>
        <p:nvSpPr>
          <p:cNvPr id="8" name="Text Placeholder 7">
            <a:extLst>
              <a:ext uri="{FF2B5EF4-FFF2-40B4-BE49-F238E27FC236}">
                <a16:creationId xmlns:a16="http://schemas.microsoft.com/office/drawing/2014/main" id="{5DBAC64A-F448-4BD8-AE69-6F8FFCDF1675}"/>
              </a:ext>
            </a:extLst>
          </p:cNvPr>
          <p:cNvSpPr>
            <a:spLocks noGrp="1"/>
          </p:cNvSpPr>
          <p:nvPr>
            <p:ph type="body" sz="quarter" idx="27"/>
          </p:nvPr>
        </p:nvSpPr>
        <p:spPr/>
        <p:txBody>
          <a:bodyPr/>
          <a:lstStyle/>
          <a:p>
            <a:r>
              <a:rPr lang="en-US" dirty="0"/>
              <a:t>Header</a:t>
            </a:r>
          </a:p>
          <a:p>
            <a:r>
              <a:rPr lang="en-US" b="0" dirty="0">
                <a:solidFill>
                  <a:schemeClr val="tx1"/>
                </a:solidFill>
              </a:rPr>
              <a:t>Text</a:t>
            </a:r>
          </a:p>
          <a:p>
            <a:pPr lvl="1"/>
            <a:r>
              <a:rPr lang="en-US" dirty="0"/>
              <a:t>Level two is the first level of bullets</a:t>
            </a:r>
          </a:p>
          <a:p>
            <a:pPr lvl="2"/>
            <a:r>
              <a:rPr lang="en-US" dirty="0"/>
              <a:t>Level three is the second level of bullets</a:t>
            </a:r>
          </a:p>
          <a:p>
            <a:pPr lvl="3"/>
            <a:r>
              <a:rPr lang="en-US" dirty="0"/>
              <a:t>Level four is the third level of bullets</a:t>
            </a:r>
          </a:p>
          <a:p>
            <a:pPr lvl="4"/>
            <a:r>
              <a:rPr lang="en-US" dirty="0"/>
              <a:t>Level five is the fourth level of bullets</a:t>
            </a:r>
          </a:p>
          <a:p>
            <a:endParaRPr lang="en-US" dirty="0"/>
          </a:p>
          <a:p>
            <a:endParaRPr lang="en-US" dirty="0"/>
          </a:p>
        </p:txBody>
      </p:sp>
      <p:sp>
        <p:nvSpPr>
          <p:cNvPr id="10" name="Text Placeholder 9">
            <a:extLst>
              <a:ext uri="{FF2B5EF4-FFF2-40B4-BE49-F238E27FC236}">
                <a16:creationId xmlns:a16="http://schemas.microsoft.com/office/drawing/2014/main" id="{5C58A81E-4394-45DD-B204-3218000E10E2}"/>
              </a:ext>
            </a:extLst>
          </p:cNvPr>
          <p:cNvSpPr>
            <a:spLocks noGrp="1"/>
          </p:cNvSpPr>
          <p:nvPr>
            <p:ph type="body" sz="quarter" idx="28"/>
          </p:nvPr>
        </p:nvSpPr>
        <p:spPr/>
        <p:txBody>
          <a:bodyPr/>
          <a:lstStyle/>
          <a:p>
            <a:r>
              <a:rPr lang="en-US" dirty="0"/>
              <a:t>Header</a:t>
            </a:r>
          </a:p>
          <a:p>
            <a:r>
              <a:rPr lang="en-US" b="0" dirty="0">
                <a:solidFill>
                  <a:schemeClr val="tx1"/>
                </a:solidFill>
              </a:rPr>
              <a:t>Text</a:t>
            </a:r>
          </a:p>
          <a:p>
            <a:pPr lvl="1"/>
            <a:r>
              <a:rPr lang="en-US" dirty="0"/>
              <a:t>Level two is the first level of bullets</a:t>
            </a:r>
          </a:p>
          <a:p>
            <a:pPr lvl="2"/>
            <a:r>
              <a:rPr lang="en-US" dirty="0"/>
              <a:t>Level three is the second level of bullets</a:t>
            </a:r>
          </a:p>
          <a:p>
            <a:pPr lvl="3"/>
            <a:r>
              <a:rPr lang="en-US" dirty="0"/>
              <a:t>Level four is the third level of bullets</a:t>
            </a:r>
          </a:p>
          <a:p>
            <a:pPr lvl="4"/>
            <a:r>
              <a:rPr lang="en-US" dirty="0"/>
              <a:t>Level five is the fourth level of bullets</a:t>
            </a:r>
          </a:p>
          <a:p>
            <a:endParaRPr lang="en-US" dirty="0"/>
          </a:p>
          <a:p>
            <a:endParaRPr lang="en-US" dirty="0"/>
          </a:p>
        </p:txBody>
      </p:sp>
      <p:sp>
        <p:nvSpPr>
          <p:cNvPr id="18" name="Text Placeholder 17">
            <a:extLst>
              <a:ext uri="{FF2B5EF4-FFF2-40B4-BE49-F238E27FC236}">
                <a16:creationId xmlns:a16="http://schemas.microsoft.com/office/drawing/2014/main" id="{220B3F96-DB96-44D5-A345-28D6C12C1D94}"/>
              </a:ext>
            </a:extLst>
          </p:cNvPr>
          <p:cNvSpPr>
            <a:spLocks noGrp="1"/>
          </p:cNvSpPr>
          <p:nvPr>
            <p:ph type="body" sz="quarter" idx="29"/>
          </p:nvPr>
        </p:nvSpPr>
        <p:spPr/>
        <p:txBody>
          <a:bodyPr/>
          <a:lstStyle/>
          <a:p>
            <a:endParaRPr lang="en-US"/>
          </a:p>
        </p:txBody>
      </p:sp>
      <p:sp>
        <p:nvSpPr>
          <p:cNvPr id="12" name="Title 11"/>
          <p:cNvSpPr>
            <a:spLocks noGrp="1"/>
          </p:cNvSpPr>
          <p:nvPr>
            <p:ph type="title"/>
          </p:nvPr>
        </p:nvSpPr>
        <p:spPr/>
        <p:txBody>
          <a:bodyPr/>
          <a:lstStyle/>
          <a:p>
            <a:r>
              <a:rPr lang="en-US" noProof="0" dirty="0"/>
              <a:t>Qualifications 2x2 example</a:t>
            </a:r>
          </a:p>
        </p:txBody>
      </p:sp>
    </p:spTree>
    <p:extLst>
      <p:ext uri="{BB962C8B-B14F-4D97-AF65-F5344CB8AC3E}">
        <p14:creationId xmlns:p14="http://schemas.microsoft.com/office/powerpoint/2010/main" val="403368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D30A7C3-B8AC-4E08-AAF7-38A3AFBE811E}"/>
              </a:ext>
            </a:extLst>
          </p:cNvPr>
          <p:cNvSpPr>
            <a:spLocks noGrp="1"/>
          </p:cNvSpPr>
          <p:nvPr>
            <p:ph type="body" sz="quarter" idx="22"/>
          </p:nvPr>
        </p:nvSpPr>
        <p:spPr/>
        <p:txBody>
          <a:bodyPr/>
          <a:lstStyle/>
          <a:p>
            <a:r>
              <a:rPr lang="en-US" dirty="0"/>
              <a:t>Title runs here</a:t>
            </a:r>
          </a:p>
          <a:p>
            <a:endParaRPr lang="en-US" dirty="0"/>
          </a:p>
        </p:txBody>
      </p:sp>
      <p:sp>
        <p:nvSpPr>
          <p:cNvPr id="8" name="Text Placeholder 7">
            <a:extLst>
              <a:ext uri="{FF2B5EF4-FFF2-40B4-BE49-F238E27FC236}">
                <a16:creationId xmlns:a16="http://schemas.microsoft.com/office/drawing/2014/main" id="{47EC61DF-4819-47B0-A0CE-753F84506EBD}"/>
              </a:ext>
            </a:extLst>
          </p:cNvPr>
          <p:cNvSpPr>
            <a:spLocks noGrp="1"/>
          </p:cNvSpPr>
          <p:nvPr>
            <p:ph type="body" sz="quarter" idx="23"/>
          </p:nvPr>
        </p:nvSpPr>
        <p:spPr/>
        <p:txBody>
          <a:bodyPr/>
          <a:lstStyle/>
          <a:p>
            <a:r>
              <a:rPr lang="en-US" dirty="0"/>
              <a:t>Source:</a:t>
            </a:r>
          </a:p>
          <a:p>
            <a:r>
              <a:rPr lang="en-US" dirty="0"/>
              <a:t>Note:</a:t>
            </a:r>
          </a:p>
          <a:p>
            <a:endParaRPr lang="en-US" dirty="0"/>
          </a:p>
        </p:txBody>
      </p:sp>
      <p:sp>
        <p:nvSpPr>
          <p:cNvPr id="10" name="Text Placeholder 9">
            <a:extLst>
              <a:ext uri="{FF2B5EF4-FFF2-40B4-BE49-F238E27FC236}">
                <a16:creationId xmlns:a16="http://schemas.microsoft.com/office/drawing/2014/main" id="{E9669B84-925A-4302-983C-C08D6F2DBEE1}"/>
              </a:ext>
            </a:extLst>
          </p:cNvPr>
          <p:cNvSpPr>
            <a:spLocks noGrp="1"/>
          </p:cNvSpPr>
          <p:nvPr>
            <p:ph type="body" sz="quarter" idx="25"/>
          </p:nvPr>
        </p:nvSpPr>
        <p:spPr/>
        <p:txBody>
          <a:bodyPr/>
          <a:lstStyle/>
          <a:p>
            <a:r>
              <a:rPr lang="en-US" dirty="0"/>
              <a:t>Title runs here</a:t>
            </a:r>
          </a:p>
          <a:p>
            <a:endParaRPr lang="en-US" dirty="0"/>
          </a:p>
        </p:txBody>
      </p:sp>
      <p:sp>
        <p:nvSpPr>
          <p:cNvPr id="4" name="Text Placeholder 3"/>
          <p:cNvSpPr>
            <a:spLocks noGrp="1"/>
          </p:cNvSpPr>
          <p:nvPr>
            <p:ph type="body" sz="quarter" idx="13"/>
          </p:nvPr>
        </p:nvSpPr>
        <p:spPr/>
        <p:txBody>
          <a:bodyPr/>
          <a:lstStyle/>
          <a:p>
            <a:r>
              <a:rPr lang="en-US" noProof="0" dirty="0"/>
              <a:t>Page subtitle</a:t>
            </a:r>
          </a:p>
        </p:txBody>
      </p:sp>
      <p:sp>
        <p:nvSpPr>
          <p:cNvPr id="2" name="Title 1"/>
          <p:cNvSpPr>
            <a:spLocks noGrp="1"/>
          </p:cNvSpPr>
          <p:nvPr>
            <p:ph type="title"/>
          </p:nvPr>
        </p:nvSpPr>
        <p:spPr/>
        <p:txBody>
          <a:bodyPr/>
          <a:lstStyle/>
          <a:p>
            <a:r>
              <a:rPr lang="en-US" noProof="0"/>
              <a:t>Pyramid diagrams</a:t>
            </a:r>
            <a:endParaRPr lang="en-US" noProof="0" dirty="0"/>
          </a:p>
        </p:txBody>
      </p:sp>
      <p:grpSp>
        <p:nvGrpSpPr>
          <p:cNvPr id="7" name="Group 6"/>
          <p:cNvGrpSpPr/>
          <p:nvPr/>
        </p:nvGrpSpPr>
        <p:grpSpPr>
          <a:xfrm>
            <a:off x="1149242" y="2212932"/>
            <a:ext cx="4125912" cy="3131411"/>
            <a:chOff x="374650" y="1971398"/>
            <a:chExt cx="4125912" cy="3461027"/>
          </a:xfrm>
        </p:grpSpPr>
        <p:sp>
          <p:nvSpPr>
            <p:cNvPr id="16" name="Freeform 6"/>
            <p:cNvSpPr>
              <a:spLocks/>
            </p:cNvSpPr>
            <p:nvPr/>
          </p:nvSpPr>
          <p:spPr bwMode="gray">
            <a:xfrm>
              <a:off x="1920207" y="1971398"/>
              <a:ext cx="1031846" cy="857030"/>
            </a:xfrm>
            <a:custGeom>
              <a:avLst/>
              <a:gdLst>
                <a:gd name="T0" fmla="*/ 555625 w 699"/>
                <a:gd name="T1" fmla="*/ 0 h 611"/>
                <a:gd name="T2" fmla="*/ 0 w 699"/>
                <a:gd name="T3" fmla="*/ 969963 h 611"/>
                <a:gd name="T4" fmla="*/ 1109662 w 699"/>
                <a:gd name="T5" fmla="*/ 969963 h 611"/>
                <a:gd name="T6" fmla="*/ 555625 w 699"/>
                <a:gd name="T7" fmla="*/ 0 h 611"/>
                <a:gd name="T8" fmla="*/ 0 60000 65536"/>
                <a:gd name="T9" fmla="*/ 0 60000 65536"/>
                <a:gd name="T10" fmla="*/ 0 60000 65536"/>
                <a:gd name="T11" fmla="*/ 0 60000 65536"/>
                <a:gd name="T12" fmla="*/ 0 w 699"/>
                <a:gd name="T13" fmla="*/ 0 h 611"/>
                <a:gd name="T14" fmla="*/ 699 w 699"/>
                <a:gd name="T15" fmla="*/ 611 h 611"/>
              </a:gdLst>
              <a:ahLst/>
              <a:cxnLst>
                <a:cxn ang="T8">
                  <a:pos x="T0" y="T1"/>
                </a:cxn>
                <a:cxn ang="T9">
                  <a:pos x="T2" y="T3"/>
                </a:cxn>
                <a:cxn ang="T10">
                  <a:pos x="T4" y="T5"/>
                </a:cxn>
                <a:cxn ang="T11">
                  <a:pos x="T6" y="T7"/>
                </a:cxn>
              </a:cxnLst>
              <a:rect l="T12" t="T13" r="T14" b="T15"/>
              <a:pathLst>
                <a:path w="699" h="611">
                  <a:moveTo>
                    <a:pt x="350" y="0"/>
                  </a:moveTo>
                  <a:lnTo>
                    <a:pt x="0" y="611"/>
                  </a:lnTo>
                  <a:lnTo>
                    <a:pt x="699" y="611"/>
                  </a:lnTo>
                  <a:lnTo>
                    <a:pt x="350" y="0"/>
                  </a:lnTo>
                  <a:close/>
                </a:path>
              </a:pathLst>
            </a:custGeom>
            <a:solidFill>
              <a:schemeClr val="accent1"/>
            </a:solidFill>
            <a:ln w="12700">
              <a:noFill/>
              <a:round/>
              <a:headEnd/>
              <a:tailEnd/>
            </a:ln>
          </p:spPr>
          <p:txBody>
            <a:bodyPr lIns="0" tIns="0" rIns="0" bIns="0" anchor="ctr"/>
            <a:lstStyle/>
            <a:p>
              <a:pPr algn="ctr" eaLnBrk="0" hangingPunct="0"/>
              <a:endParaRPr lang="en-US" sz="1000" dirty="0"/>
            </a:p>
          </p:txBody>
        </p:sp>
        <p:sp>
          <p:nvSpPr>
            <p:cNvPr id="17" name="Freeform 7"/>
            <p:cNvSpPr>
              <a:spLocks/>
            </p:cNvSpPr>
            <p:nvPr/>
          </p:nvSpPr>
          <p:spPr bwMode="gray">
            <a:xfrm>
              <a:off x="1406497" y="2825537"/>
              <a:ext cx="2063694" cy="866848"/>
            </a:xfrm>
            <a:custGeom>
              <a:avLst/>
              <a:gdLst>
                <a:gd name="T0" fmla="*/ 0 w 1398"/>
                <a:gd name="T1" fmla="*/ 981075 h 618"/>
                <a:gd name="T2" fmla="*/ 555625 w 1398"/>
                <a:gd name="T3" fmla="*/ 0 h 618"/>
                <a:gd name="T4" fmla="*/ 1662113 w 1398"/>
                <a:gd name="T5" fmla="*/ 0 h 618"/>
                <a:gd name="T6" fmla="*/ 2219325 w 1398"/>
                <a:gd name="T7" fmla="*/ 981075 h 618"/>
                <a:gd name="T8" fmla="*/ 0 w 1398"/>
                <a:gd name="T9" fmla="*/ 981075 h 618"/>
                <a:gd name="T10" fmla="*/ 0 60000 65536"/>
                <a:gd name="T11" fmla="*/ 0 60000 65536"/>
                <a:gd name="T12" fmla="*/ 0 60000 65536"/>
                <a:gd name="T13" fmla="*/ 0 60000 65536"/>
                <a:gd name="T14" fmla="*/ 0 60000 65536"/>
                <a:gd name="T15" fmla="*/ 0 w 1398"/>
                <a:gd name="T16" fmla="*/ 0 h 618"/>
                <a:gd name="T17" fmla="*/ 1398 w 1398"/>
                <a:gd name="T18" fmla="*/ 618 h 618"/>
              </a:gdLst>
              <a:ahLst/>
              <a:cxnLst>
                <a:cxn ang="T10">
                  <a:pos x="T0" y="T1"/>
                </a:cxn>
                <a:cxn ang="T11">
                  <a:pos x="T2" y="T3"/>
                </a:cxn>
                <a:cxn ang="T12">
                  <a:pos x="T4" y="T5"/>
                </a:cxn>
                <a:cxn ang="T13">
                  <a:pos x="T6" y="T7"/>
                </a:cxn>
                <a:cxn ang="T14">
                  <a:pos x="T8" y="T9"/>
                </a:cxn>
              </a:cxnLst>
              <a:rect l="T15" t="T16" r="T17" b="T18"/>
              <a:pathLst>
                <a:path w="1398" h="618">
                  <a:moveTo>
                    <a:pt x="0" y="618"/>
                  </a:moveTo>
                  <a:lnTo>
                    <a:pt x="350" y="0"/>
                  </a:lnTo>
                  <a:lnTo>
                    <a:pt x="1047" y="0"/>
                  </a:lnTo>
                  <a:lnTo>
                    <a:pt x="1398" y="618"/>
                  </a:lnTo>
                  <a:lnTo>
                    <a:pt x="0" y="618"/>
                  </a:lnTo>
                  <a:close/>
                </a:path>
              </a:pathLst>
            </a:custGeom>
            <a:solidFill>
              <a:schemeClr val="accent6">
                <a:lumMod val="20000"/>
                <a:lumOff val="80000"/>
              </a:schemeClr>
            </a:solidFill>
            <a:ln w="12700">
              <a:noFill/>
              <a:round/>
              <a:headEnd/>
              <a:tailEnd/>
            </a:ln>
          </p:spPr>
          <p:txBody>
            <a:bodyPr lIns="0" tIns="0" rIns="0" bIns="0" anchor="ctr"/>
            <a:lstStyle/>
            <a:p>
              <a:pPr algn="ctr" eaLnBrk="0" hangingPunct="0"/>
              <a:endParaRPr lang="en-US" sz="1000" dirty="0"/>
            </a:p>
          </p:txBody>
        </p:sp>
        <p:sp>
          <p:nvSpPr>
            <p:cNvPr id="18" name="Freeform 8"/>
            <p:cNvSpPr>
              <a:spLocks/>
            </p:cNvSpPr>
            <p:nvPr/>
          </p:nvSpPr>
          <p:spPr bwMode="gray">
            <a:xfrm>
              <a:off x="374650" y="4554355"/>
              <a:ext cx="4125912" cy="878070"/>
            </a:xfrm>
            <a:custGeom>
              <a:avLst/>
              <a:gdLst>
                <a:gd name="T0" fmla="*/ 0 w 2795"/>
                <a:gd name="T1" fmla="*/ 993775 h 626"/>
                <a:gd name="T2" fmla="*/ 555625 w 2795"/>
                <a:gd name="T3" fmla="*/ 0 h 626"/>
                <a:gd name="T4" fmla="*/ 3883026 w 2795"/>
                <a:gd name="T5" fmla="*/ 0 h 626"/>
                <a:gd name="T6" fmla="*/ 4437063 w 2795"/>
                <a:gd name="T7" fmla="*/ 993775 h 626"/>
                <a:gd name="T8" fmla="*/ 0 w 2795"/>
                <a:gd name="T9" fmla="*/ 993775 h 626"/>
                <a:gd name="T10" fmla="*/ 0 60000 65536"/>
                <a:gd name="T11" fmla="*/ 0 60000 65536"/>
                <a:gd name="T12" fmla="*/ 0 60000 65536"/>
                <a:gd name="T13" fmla="*/ 0 60000 65536"/>
                <a:gd name="T14" fmla="*/ 0 60000 65536"/>
                <a:gd name="T15" fmla="*/ 0 w 2795"/>
                <a:gd name="T16" fmla="*/ 0 h 626"/>
                <a:gd name="T17" fmla="*/ 2795 w 2795"/>
                <a:gd name="T18" fmla="*/ 626 h 626"/>
              </a:gdLst>
              <a:ahLst/>
              <a:cxnLst>
                <a:cxn ang="T10">
                  <a:pos x="T0" y="T1"/>
                </a:cxn>
                <a:cxn ang="T11">
                  <a:pos x="T2" y="T3"/>
                </a:cxn>
                <a:cxn ang="T12">
                  <a:pos x="T4" y="T5"/>
                </a:cxn>
                <a:cxn ang="T13">
                  <a:pos x="T6" y="T7"/>
                </a:cxn>
                <a:cxn ang="T14">
                  <a:pos x="T8" y="T9"/>
                </a:cxn>
              </a:cxnLst>
              <a:rect l="T15" t="T16" r="T17" b="T18"/>
              <a:pathLst>
                <a:path w="2795" h="626">
                  <a:moveTo>
                    <a:pt x="0" y="626"/>
                  </a:moveTo>
                  <a:lnTo>
                    <a:pt x="350" y="0"/>
                  </a:lnTo>
                  <a:lnTo>
                    <a:pt x="2446" y="0"/>
                  </a:lnTo>
                  <a:lnTo>
                    <a:pt x="2795" y="626"/>
                  </a:lnTo>
                  <a:lnTo>
                    <a:pt x="0" y="626"/>
                  </a:lnTo>
                  <a:close/>
                </a:path>
              </a:pathLst>
            </a:custGeom>
            <a:solidFill>
              <a:schemeClr val="accent6"/>
            </a:solidFill>
            <a:ln w="12700">
              <a:noFill/>
              <a:round/>
              <a:headEnd/>
              <a:tailEnd/>
            </a:ln>
          </p:spPr>
          <p:txBody>
            <a:bodyPr lIns="0" tIns="0" rIns="0" bIns="0" anchor="ctr"/>
            <a:lstStyle/>
            <a:p>
              <a:pPr algn="ctr" eaLnBrk="0" hangingPunct="0"/>
              <a:endParaRPr lang="en-US" sz="1000" dirty="0"/>
            </a:p>
          </p:txBody>
        </p:sp>
        <p:sp>
          <p:nvSpPr>
            <p:cNvPr id="19" name="Freeform 9"/>
            <p:cNvSpPr>
              <a:spLocks/>
            </p:cNvSpPr>
            <p:nvPr/>
          </p:nvSpPr>
          <p:spPr bwMode="gray">
            <a:xfrm>
              <a:off x="891312" y="3697412"/>
              <a:ext cx="3094065" cy="862641"/>
            </a:xfrm>
            <a:custGeom>
              <a:avLst/>
              <a:gdLst>
                <a:gd name="T0" fmla="*/ 0 w 2096"/>
                <a:gd name="T1" fmla="*/ 976313 h 615"/>
                <a:gd name="T2" fmla="*/ 555625 w 2096"/>
                <a:gd name="T3" fmla="*/ 0 h 615"/>
                <a:gd name="T4" fmla="*/ 2771774 w 2096"/>
                <a:gd name="T5" fmla="*/ 0 h 615"/>
                <a:gd name="T6" fmla="*/ 3327400 w 2096"/>
                <a:gd name="T7" fmla="*/ 976313 h 615"/>
                <a:gd name="T8" fmla="*/ 0 w 2096"/>
                <a:gd name="T9" fmla="*/ 976313 h 615"/>
                <a:gd name="T10" fmla="*/ 0 60000 65536"/>
                <a:gd name="T11" fmla="*/ 0 60000 65536"/>
                <a:gd name="T12" fmla="*/ 0 60000 65536"/>
                <a:gd name="T13" fmla="*/ 0 60000 65536"/>
                <a:gd name="T14" fmla="*/ 0 60000 65536"/>
                <a:gd name="T15" fmla="*/ 0 w 2096"/>
                <a:gd name="T16" fmla="*/ 0 h 615"/>
                <a:gd name="T17" fmla="*/ 2096 w 2096"/>
                <a:gd name="T18" fmla="*/ 615 h 615"/>
              </a:gdLst>
              <a:ahLst/>
              <a:cxnLst>
                <a:cxn ang="T10">
                  <a:pos x="T0" y="T1"/>
                </a:cxn>
                <a:cxn ang="T11">
                  <a:pos x="T2" y="T3"/>
                </a:cxn>
                <a:cxn ang="T12">
                  <a:pos x="T4" y="T5"/>
                </a:cxn>
                <a:cxn ang="T13">
                  <a:pos x="T6" y="T7"/>
                </a:cxn>
                <a:cxn ang="T14">
                  <a:pos x="T8" y="T9"/>
                </a:cxn>
              </a:cxnLst>
              <a:rect l="T15" t="T16" r="T17" b="T18"/>
              <a:pathLst>
                <a:path w="2096" h="615">
                  <a:moveTo>
                    <a:pt x="0" y="615"/>
                  </a:moveTo>
                  <a:lnTo>
                    <a:pt x="350" y="0"/>
                  </a:lnTo>
                  <a:lnTo>
                    <a:pt x="1746" y="0"/>
                  </a:lnTo>
                  <a:lnTo>
                    <a:pt x="2096" y="615"/>
                  </a:lnTo>
                  <a:lnTo>
                    <a:pt x="0" y="615"/>
                  </a:lnTo>
                  <a:close/>
                </a:path>
              </a:pathLst>
            </a:custGeom>
            <a:solidFill>
              <a:schemeClr val="accent6">
                <a:lumMod val="40000"/>
                <a:lumOff val="60000"/>
              </a:schemeClr>
            </a:solidFill>
            <a:ln w="12700">
              <a:noFill/>
              <a:round/>
              <a:headEnd/>
              <a:tailEnd/>
            </a:ln>
          </p:spPr>
          <p:txBody>
            <a:bodyPr lIns="0" tIns="0" rIns="0" bIns="0" anchor="ctr"/>
            <a:lstStyle/>
            <a:p>
              <a:pPr algn="ctr" eaLnBrk="0" hangingPunct="0"/>
              <a:endParaRPr lang="en-US" sz="1000" dirty="0"/>
            </a:p>
          </p:txBody>
        </p:sp>
        <p:sp>
          <p:nvSpPr>
            <p:cNvPr id="20" name="Text Box 11"/>
            <p:cNvSpPr txBox="1">
              <a:spLocks noChangeArrowheads="1"/>
            </p:cNvSpPr>
            <p:nvPr/>
          </p:nvSpPr>
          <p:spPr bwMode="gray">
            <a:xfrm>
              <a:off x="630029" y="4627294"/>
              <a:ext cx="3619583" cy="720971"/>
            </a:xfrm>
            <a:prstGeom prst="rect">
              <a:avLst/>
            </a:prstGeom>
            <a:noFill/>
            <a:ln w="9525">
              <a:noFill/>
              <a:miter lim="800000"/>
              <a:headEnd/>
              <a:tailEnd/>
            </a:ln>
          </p:spPr>
          <p:txBody>
            <a:bodyPr lIns="0" tIns="0" rIns="0" bIns="0" anchor="ctr"/>
            <a:lstStyle/>
            <a:p>
              <a:pPr algn="ctr" eaLnBrk="0" hangingPunct="0"/>
              <a:r>
                <a:rPr lang="en-US" sz="1000" dirty="0">
                  <a:solidFill>
                    <a:schemeClr val="bg1"/>
                  </a:solidFill>
                </a:rPr>
                <a:t>Text</a:t>
              </a:r>
            </a:p>
          </p:txBody>
        </p:sp>
        <p:sp>
          <p:nvSpPr>
            <p:cNvPr id="21" name="Text Box 15"/>
            <p:cNvSpPr txBox="1">
              <a:spLocks noChangeArrowheads="1"/>
            </p:cNvSpPr>
            <p:nvPr/>
          </p:nvSpPr>
          <p:spPr bwMode="gray">
            <a:xfrm>
              <a:off x="1279546" y="3775815"/>
              <a:ext cx="2320548" cy="720971"/>
            </a:xfrm>
            <a:prstGeom prst="rect">
              <a:avLst/>
            </a:prstGeom>
            <a:noFill/>
            <a:ln w="9525">
              <a:noFill/>
              <a:miter lim="800000"/>
              <a:headEnd/>
              <a:tailEnd/>
            </a:ln>
          </p:spPr>
          <p:txBody>
            <a:bodyPr lIns="0" tIns="0" rIns="0" bIns="0" anchor="ctr"/>
            <a:lstStyle/>
            <a:p>
              <a:pPr algn="ctr" eaLnBrk="0" hangingPunct="0"/>
              <a:r>
                <a:rPr lang="en-US" sz="1000" dirty="0"/>
                <a:t>Text</a:t>
              </a:r>
            </a:p>
          </p:txBody>
        </p:sp>
        <p:sp>
          <p:nvSpPr>
            <p:cNvPr id="22" name="Text Box 16"/>
            <p:cNvSpPr txBox="1">
              <a:spLocks noChangeArrowheads="1"/>
            </p:cNvSpPr>
            <p:nvPr/>
          </p:nvSpPr>
          <p:spPr bwMode="gray">
            <a:xfrm>
              <a:off x="1738636" y="2880736"/>
              <a:ext cx="1402367" cy="720971"/>
            </a:xfrm>
            <a:prstGeom prst="rect">
              <a:avLst/>
            </a:prstGeom>
            <a:noFill/>
            <a:ln w="9525">
              <a:noFill/>
              <a:miter lim="800000"/>
              <a:headEnd/>
              <a:tailEnd/>
            </a:ln>
          </p:spPr>
          <p:txBody>
            <a:bodyPr lIns="0" tIns="0" rIns="0" bIns="0" anchor="ctr"/>
            <a:lstStyle/>
            <a:p>
              <a:pPr algn="ctr" eaLnBrk="0" hangingPunct="0"/>
              <a:r>
                <a:rPr lang="en-US" sz="1000" dirty="0"/>
                <a:t>Text</a:t>
              </a:r>
            </a:p>
          </p:txBody>
        </p:sp>
        <p:sp>
          <p:nvSpPr>
            <p:cNvPr id="23" name="Text Box 17"/>
            <p:cNvSpPr txBox="1">
              <a:spLocks noChangeArrowheads="1"/>
            </p:cNvSpPr>
            <p:nvPr/>
          </p:nvSpPr>
          <p:spPr bwMode="gray">
            <a:xfrm>
              <a:off x="1905445" y="2245911"/>
              <a:ext cx="1068751" cy="475504"/>
            </a:xfrm>
            <a:prstGeom prst="rect">
              <a:avLst/>
            </a:prstGeom>
            <a:noFill/>
            <a:ln w="9525">
              <a:noFill/>
              <a:miter lim="800000"/>
              <a:headEnd/>
              <a:tailEnd/>
            </a:ln>
          </p:spPr>
          <p:txBody>
            <a:bodyPr lIns="0" tIns="0" rIns="0" bIns="0" anchor="ctr"/>
            <a:lstStyle/>
            <a:p>
              <a:pPr algn="ctr" eaLnBrk="0" hangingPunct="0"/>
              <a:r>
                <a:rPr lang="en-US" sz="1000" dirty="0">
                  <a:solidFill>
                    <a:schemeClr val="bg1"/>
                  </a:solidFill>
                </a:rPr>
                <a:t>Text</a:t>
              </a:r>
            </a:p>
          </p:txBody>
        </p:sp>
      </p:grpSp>
      <p:grpSp>
        <p:nvGrpSpPr>
          <p:cNvPr id="6" name="Group 5"/>
          <p:cNvGrpSpPr/>
          <p:nvPr/>
        </p:nvGrpSpPr>
        <p:grpSpPr>
          <a:xfrm>
            <a:off x="7041239" y="2264533"/>
            <a:ext cx="4013183" cy="3078000"/>
            <a:chOff x="4701964" y="2002368"/>
            <a:chExt cx="4013183" cy="3399668"/>
          </a:xfrm>
        </p:grpSpPr>
        <p:sp>
          <p:nvSpPr>
            <p:cNvPr id="29" name="AutoShape 3"/>
            <p:cNvSpPr>
              <a:spLocks noChangeArrowheads="1"/>
            </p:cNvSpPr>
            <p:nvPr/>
          </p:nvSpPr>
          <p:spPr bwMode="gray">
            <a:xfrm>
              <a:off x="4701964" y="3694186"/>
              <a:ext cx="2015944" cy="1707850"/>
            </a:xfrm>
            <a:prstGeom prst="triangle">
              <a:avLst>
                <a:gd name="adj" fmla="val 50000"/>
              </a:avLst>
            </a:prstGeom>
            <a:solidFill>
              <a:schemeClr val="accent6">
                <a:lumMod val="20000"/>
                <a:lumOff val="80000"/>
              </a:schemeClr>
            </a:solidFill>
            <a:ln w="28575">
              <a:noFill/>
              <a:miter lim="800000"/>
              <a:headEnd/>
              <a:tailEnd/>
            </a:ln>
            <a:effectLst/>
          </p:spPr>
          <p:txBody>
            <a:bodyPr wrap="square" lIns="91440" tIns="91440" rIns="91440" bIns="91440" anchor="ctr"/>
            <a:lstStyle/>
            <a:p>
              <a:pPr algn="ctr"/>
              <a:r>
                <a:rPr lang="en-US" sz="1000" dirty="0"/>
                <a:t>Text</a:t>
              </a:r>
            </a:p>
          </p:txBody>
        </p:sp>
        <p:sp>
          <p:nvSpPr>
            <p:cNvPr id="30" name="AutoShape 4"/>
            <p:cNvSpPr>
              <a:spLocks noChangeArrowheads="1"/>
            </p:cNvSpPr>
            <p:nvPr/>
          </p:nvSpPr>
          <p:spPr bwMode="gray">
            <a:xfrm>
              <a:off x="6699203" y="3708333"/>
              <a:ext cx="2015944" cy="1693703"/>
            </a:xfrm>
            <a:prstGeom prst="triangle">
              <a:avLst>
                <a:gd name="adj" fmla="val 50000"/>
              </a:avLst>
            </a:prstGeom>
            <a:solidFill>
              <a:schemeClr val="accent6">
                <a:lumMod val="20000"/>
                <a:lumOff val="80000"/>
              </a:schemeClr>
            </a:solidFill>
            <a:ln w="28575">
              <a:noFill/>
              <a:miter lim="800000"/>
              <a:headEnd/>
              <a:tailEnd/>
            </a:ln>
            <a:effectLst/>
          </p:spPr>
          <p:txBody>
            <a:bodyPr wrap="square" lIns="91440" tIns="91440" rIns="91440" bIns="91440" anchor="ctr"/>
            <a:lstStyle/>
            <a:p>
              <a:pPr algn="ctr"/>
              <a:r>
                <a:rPr lang="en-US" sz="1000" dirty="0"/>
                <a:t>Text</a:t>
              </a:r>
            </a:p>
          </p:txBody>
        </p:sp>
        <p:sp>
          <p:nvSpPr>
            <p:cNvPr id="31" name="AutoShape 5"/>
            <p:cNvSpPr>
              <a:spLocks noChangeArrowheads="1"/>
            </p:cNvSpPr>
            <p:nvPr/>
          </p:nvSpPr>
          <p:spPr bwMode="gray">
            <a:xfrm>
              <a:off x="5697625" y="2002368"/>
              <a:ext cx="2017537" cy="1703850"/>
            </a:xfrm>
            <a:prstGeom prst="triangle">
              <a:avLst>
                <a:gd name="adj" fmla="val 50000"/>
              </a:avLst>
            </a:prstGeom>
            <a:solidFill>
              <a:schemeClr val="accent6">
                <a:lumMod val="20000"/>
                <a:lumOff val="80000"/>
              </a:schemeClr>
            </a:solidFill>
            <a:ln w="28575">
              <a:noFill/>
              <a:miter lim="800000"/>
              <a:headEnd/>
              <a:tailEnd/>
            </a:ln>
            <a:effectLst/>
          </p:spPr>
          <p:txBody>
            <a:bodyPr wrap="square" lIns="91440" tIns="91440" rIns="91440" bIns="91440" anchor="ctr"/>
            <a:lstStyle/>
            <a:p>
              <a:pPr algn="ctr"/>
              <a:r>
                <a:rPr lang="en-US" sz="1000" dirty="0"/>
                <a:t>Text</a:t>
              </a:r>
            </a:p>
          </p:txBody>
        </p:sp>
        <p:sp>
          <p:nvSpPr>
            <p:cNvPr id="32" name="AutoShape 6"/>
            <p:cNvSpPr>
              <a:spLocks noChangeArrowheads="1"/>
            </p:cNvSpPr>
            <p:nvPr/>
          </p:nvSpPr>
          <p:spPr bwMode="gray">
            <a:xfrm flipV="1">
              <a:off x="5697625" y="3711170"/>
              <a:ext cx="2017537" cy="1675085"/>
            </a:xfrm>
            <a:prstGeom prst="triangle">
              <a:avLst>
                <a:gd name="adj" fmla="val 50000"/>
              </a:avLst>
            </a:prstGeom>
            <a:solidFill>
              <a:schemeClr val="accent1"/>
            </a:solidFill>
            <a:ln w="28575">
              <a:noFill/>
              <a:miter lim="800000"/>
              <a:headEnd/>
              <a:tailEnd/>
            </a:ln>
            <a:effectLst/>
          </p:spPr>
          <p:txBody>
            <a:bodyPr rot="10800000" wrap="square" lIns="91440" tIns="91440" rIns="91440" bIns="91440" anchor="ctr"/>
            <a:lstStyle/>
            <a:p>
              <a:pPr algn="ctr"/>
              <a:r>
                <a:rPr lang="en-US" sz="1000" dirty="0">
                  <a:solidFill>
                    <a:schemeClr val="bg1"/>
                  </a:solidFill>
                </a:rPr>
                <a:t>Text</a:t>
              </a:r>
            </a:p>
          </p:txBody>
        </p:sp>
      </p:grpSp>
    </p:spTree>
    <p:extLst>
      <p:ext uri="{BB962C8B-B14F-4D97-AF65-F5344CB8AC3E}">
        <p14:creationId xmlns:p14="http://schemas.microsoft.com/office/powerpoint/2010/main" val="356193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2"/>
          </p:nvPr>
        </p:nvSpPr>
        <p:spPr/>
        <p:txBody>
          <a:bodyPr/>
          <a:lstStyle/>
          <a:p>
            <a:r>
              <a:rPr lang="en-US" noProof="0"/>
              <a:t>Page subtitle</a:t>
            </a:r>
            <a:endParaRPr lang="en-US" noProof="0" dirty="0"/>
          </a:p>
        </p:txBody>
      </p:sp>
      <p:sp>
        <p:nvSpPr>
          <p:cNvPr id="3" name="Title 2"/>
          <p:cNvSpPr>
            <a:spLocks noGrp="1"/>
          </p:cNvSpPr>
          <p:nvPr>
            <p:ph type="title"/>
          </p:nvPr>
        </p:nvSpPr>
        <p:spPr/>
        <p:txBody>
          <a:bodyPr/>
          <a:lstStyle/>
          <a:p>
            <a:r>
              <a:rPr lang="en-US" noProof="0" dirty="0"/>
              <a:t>Quotation boxes</a:t>
            </a:r>
          </a:p>
        </p:txBody>
      </p:sp>
      <p:grpSp>
        <p:nvGrpSpPr>
          <p:cNvPr id="5" name="Group 4">
            <a:extLst>
              <a:ext uri="{FF2B5EF4-FFF2-40B4-BE49-F238E27FC236}">
                <a16:creationId xmlns:a16="http://schemas.microsoft.com/office/drawing/2014/main" id="{9ADCA105-ED13-4FFA-8A4B-9226FBDB1F8E}"/>
              </a:ext>
            </a:extLst>
          </p:cNvPr>
          <p:cNvGrpSpPr/>
          <p:nvPr/>
        </p:nvGrpSpPr>
        <p:grpSpPr>
          <a:xfrm>
            <a:off x="451105" y="1440195"/>
            <a:ext cx="11289790" cy="4382536"/>
            <a:chOff x="1876426" y="2132410"/>
            <a:chExt cx="8415340" cy="3096817"/>
          </a:xfrm>
        </p:grpSpPr>
        <p:sp>
          <p:nvSpPr>
            <p:cNvPr id="7" name="Rectangular Callout 6"/>
            <p:cNvSpPr/>
            <p:nvPr/>
          </p:nvSpPr>
          <p:spPr bwMode="gray">
            <a:xfrm>
              <a:off x="1876426" y="2132410"/>
              <a:ext cx="3582031" cy="1296590"/>
            </a:xfrm>
            <a:prstGeom prst="wedgeRectCallout">
              <a:avLst>
                <a:gd name="adj1" fmla="val 70017"/>
                <a:gd name="adj2" fmla="val 3316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chorCtr="0"/>
            <a:lstStyle/>
            <a:p>
              <a:r>
                <a:rPr lang="en-US" dirty="0"/>
                <a:t>This is dummy text it is not here to be read it is here to show how this document will look when populated with real text. </a:t>
              </a:r>
            </a:p>
          </p:txBody>
        </p:sp>
        <p:sp>
          <p:nvSpPr>
            <p:cNvPr id="8" name="Rectangular Callout 7"/>
            <p:cNvSpPr/>
            <p:nvPr/>
          </p:nvSpPr>
          <p:spPr bwMode="gray">
            <a:xfrm>
              <a:off x="3667440" y="3583704"/>
              <a:ext cx="3000396" cy="1645523"/>
            </a:xfrm>
            <a:prstGeom prst="wedgeRectCallout">
              <a:avLst>
                <a:gd name="adj1" fmla="val 33700"/>
                <a:gd name="adj2" fmla="val 729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chorCtr="0"/>
            <a:lstStyle/>
            <a:p>
              <a:r>
                <a:rPr lang="en-US" dirty="0"/>
                <a:t>This is dummy text it is not here to be read it is here to show how this document will look when populated.</a:t>
              </a:r>
            </a:p>
          </p:txBody>
        </p:sp>
        <p:sp>
          <p:nvSpPr>
            <p:cNvPr id="9" name="Rectangular Callout 8"/>
            <p:cNvSpPr/>
            <p:nvPr/>
          </p:nvSpPr>
          <p:spPr bwMode="gray">
            <a:xfrm>
              <a:off x="7204645" y="2132410"/>
              <a:ext cx="3087121" cy="3096816"/>
            </a:xfrm>
            <a:prstGeom prst="wedgeRectCallout">
              <a:avLst>
                <a:gd name="adj1" fmla="val -32690"/>
                <a:gd name="adj2" fmla="val 6212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chorCtr="0"/>
            <a:lstStyle/>
            <a:p>
              <a:r>
                <a:rPr lang="en-US" dirty="0"/>
                <a:t>This is dummy text it is not here to be read it is here to show how this document will look when populated with real text. This is dummy text it is not here to be read it is here to show how this document will look</a:t>
              </a:r>
            </a:p>
          </p:txBody>
        </p:sp>
      </p:grpSp>
    </p:spTree>
    <p:extLst>
      <p:ext uri="{BB962C8B-B14F-4D97-AF65-F5344CB8AC3E}">
        <p14:creationId xmlns:p14="http://schemas.microsoft.com/office/powerpoint/2010/main" val="233583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Autofit/>
          </a:bodyPr>
          <a:lstStyle/>
          <a:p>
            <a:r>
              <a:rPr lang="en-US" noProof="0" dirty="0"/>
              <a:t>[Insert the Standard legal description]</a:t>
            </a:r>
            <a:br>
              <a:rPr lang="en-US" noProof="0" dirty="0"/>
            </a:br>
            <a:r>
              <a:rPr lang="en-US" noProof="0" dirty="0"/>
              <a:t>Caption </a:t>
            </a:r>
            <a:r>
              <a:rPr lang="en-US" noProof="0" dirty="0" err="1"/>
              <a:t>vel</a:t>
            </a:r>
            <a:r>
              <a:rPr lang="en-US" noProof="0" dirty="0"/>
              <a:t> </a:t>
            </a:r>
            <a:r>
              <a:rPr lang="en-US" noProof="0" dirty="0" err="1"/>
              <a:t>doloreet</a:t>
            </a:r>
            <a:r>
              <a:rPr lang="en-US" noProof="0" dirty="0"/>
              <a:t> </a:t>
            </a:r>
            <a:r>
              <a:rPr lang="en-US" noProof="0" dirty="0" err="1"/>
              <a:t>wisit</a:t>
            </a:r>
            <a:r>
              <a:rPr lang="en-US" noProof="0" dirty="0"/>
              <a:t> </a:t>
            </a:r>
            <a:r>
              <a:rPr lang="en-US" noProof="0" dirty="0" err="1"/>
              <a:t>acincil</a:t>
            </a:r>
            <a:r>
              <a:rPr lang="en-US" noProof="0" dirty="0"/>
              <a:t> </a:t>
            </a:r>
            <a:r>
              <a:rPr lang="en-US" noProof="0" dirty="0" err="1"/>
              <a:t>iquatem</a:t>
            </a:r>
            <a:r>
              <a:rPr lang="en-US" noProof="0" dirty="0"/>
              <a:t> </a:t>
            </a:r>
            <a:r>
              <a:rPr lang="en-US" noProof="0" dirty="0" err="1"/>
              <a:t>dio</a:t>
            </a:r>
            <a:r>
              <a:rPr lang="en-US" noProof="0" dirty="0"/>
              <a:t> </a:t>
            </a:r>
            <a:r>
              <a:rPr lang="en-US" noProof="0" dirty="0" err="1"/>
              <a:t>odigna</a:t>
            </a:r>
            <a:r>
              <a:rPr lang="en-US" noProof="0" dirty="0"/>
              <a:t> </a:t>
            </a:r>
            <a:r>
              <a:rPr lang="en-US" noProof="0" dirty="0" err="1"/>
              <a:t>feugiamcommy</a:t>
            </a:r>
            <a:r>
              <a:rPr lang="en-US" noProof="0" dirty="0"/>
              <a:t> </a:t>
            </a:r>
            <a:r>
              <a:rPr lang="en-US" noProof="0" dirty="0" err="1"/>
              <a:t>nim</a:t>
            </a:r>
            <a:r>
              <a:rPr lang="en-US" noProof="0" dirty="0"/>
              <a:t> </a:t>
            </a:r>
            <a:r>
              <a:rPr lang="en-US" noProof="0" dirty="0" err="1"/>
              <a:t>vulput</a:t>
            </a:r>
            <a:r>
              <a:rPr lang="en-US" noProof="0" dirty="0"/>
              <a:t> </a:t>
            </a:r>
            <a:r>
              <a:rPr lang="en-US" noProof="0" dirty="0" err="1"/>
              <a:t>adip</a:t>
            </a:r>
            <a:r>
              <a:rPr lang="en-US" noProof="0" dirty="0"/>
              <a:t> </a:t>
            </a:r>
            <a:r>
              <a:rPr lang="en-US" noProof="0" dirty="0" err="1"/>
              <a:t>exerosto</a:t>
            </a:r>
            <a:r>
              <a:rPr lang="en-US" noProof="0" dirty="0"/>
              <a:t> </a:t>
            </a:r>
            <a:r>
              <a:rPr lang="en-US" noProof="0" dirty="0" err="1"/>
              <a:t>essi</a:t>
            </a:r>
            <a:r>
              <a:rPr lang="en-US" noProof="0" dirty="0"/>
              <a:t>. </a:t>
            </a:r>
            <a:r>
              <a:rPr lang="en-US" noProof="0" dirty="0" err="1"/>
              <a:t>Rud</a:t>
            </a:r>
            <a:r>
              <a:rPr lang="en-US" noProof="0" dirty="0"/>
              <a:t> min </a:t>
            </a:r>
            <a:r>
              <a:rPr lang="en-US" noProof="0" dirty="0" err="1"/>
              <a:t>ver</a:t>
            </a:r>
            <a:r>
              <a:rPr lang="en-US" noProof="0" dirty="0"/>
              <a:t> </a:t>
            </a:r>
            <a:r>
              <a:rPr lang="en-US" noProof="0" dirty="0" err="1"/>
              <a:t>sed</a:t>
            </a:r>
            <a:r>
              <a:rPr lang="en-US" noProof="0" dirty="0"/>
              <a:t> magna ate tat, </a:t>
            </a:r>
            <a:r>
              <a:rPr lang="en-US" noProof="0" dirty="0" err="1"/>
              <a:t>vendigna</a:t>
            </a:r>
            <a:r>
              <a:rPr lang="en-US" noProof="0" dirty="0"/>
              <a:t> </a:t>
            </a:r>
            <a:r>
              <a:rPr lang="en-US" noProof="0" dirty="0" err="1"/>
              <a:t>conulputat</a:t>
            </a:r>
            <a:r>
              <a:rPr lang="en-US" noProof="0" dirty="0"/>
              <a:t>. </a:t>
            </a:r>
            <a:r>
              <a:rPr lang="en-US" noProof="0" dirty="0" err="1"/>
              <a:t>Ulput</a:t>
            </a:r>
            <a:r>
              <a:rPr lang="en-US" noProof="0" dirty="0"/>
              <a:t> </a:t>
            </a:r>
            <a:r>
              <a:rPr lang="en-US" noProof="0" dirty="0" err="1"/>
              <a:t>pratie</a:t>
            </a:r>
            <a:r>
              <a:rPr lang="en-US" noProof="0" dirty="0"/>
              <a:t> </a:t>
            </a:r>
            <a:r>
              <a:rPr lang="en-US" noProof="0" dirty="0" err="1"/>
              <a:t>ming</a:t>
            </a:r>
            <a:r>
              <a:rPr lang="en-US" noProof="0" dirty="0"/>
              <a:t> et, </a:t>
            </a:r>
            <a:r>
              <a:rPr lang="en-US" noProof="0" dirty="0" err="1"/>
              <a:t>commy</a:t>
            </a:r>
            <a:r>
              <a:rPr lang="en-US" noProof="0" dirty="0"/>
              <a:t> </a:t>
            </a:r>
            <a:r>
              <a:rPr lang="en-US" noProof="0" dirty="0" err="1"/>
              <a:t>nos</a:t>
            </a:r>
            <a:r>
              <a:rPr lang="en-US" noProof="0" dirty="0"/>
              <a:t> et </a:t>
            </a:r>
            <a:r>
              <a:rPr lang="en-US" noProof="0" dirty="0" err="1"/>
              <a:t>nim</a:t>
            </a:r>
            <a:r>
              <a:rPr lang="en-US" noProof="0" dirty="0"/>
              <a:t> </a:t>
            </a:r>
            <a:r>
              <a:rPr lang="en-US" noProof="0" dirty="0" err="1"/>
              <a:t>il</a:t>
            </a:r>
            <a:r>
              <a:rPr lang="en-US" noProof="0" dirty="0"/>
              <a:t> et at. </a:t>
            </a:r>
            <a:r>
              <a:rPr lang="en-US" noProof="0" dirty="0" err="1"/>
              <a:t>Ut</a:t>
            </a:r>
            <a:r>
              <a:rPr lang="en-US" noProof="0" dirty="0"/>
              <a:t> </a:t>
            </a:r>
            <a:r>
              <a:rPr lang="en-US" noProof="0" dirty="0" err="1"/>
              <a:t>aliquipit</a:t>
            </a:r>
            <a:r>
              <a:rPr lang="en-US" noProof="0" dirty="0"/>
              <a:t> </a:t>
            </a:r>
            <a:r>
              <a:rPr lang="en-US" noProof="0" dirty="0" err="1"/>
              <a:t>amcommy</a:t>
            </a:r>
            <a:r>
              <a:rPr lang="en-US" noProof="0" dirty="0"/>
              <a:t> </a:t>
            </a:r>
            <a:r>
              <a:rPr lang="en-US" noProof="0" dirty="0" err="1"/>
              <a:t>nullaore</a:t>
            </a:r>
            <a:r>
              <a:rPr lang="en-US" noProof="0" dirty="0"/>
              <a:t> </a:t>
            </a:r>
            <a:r>
              <a:rPr lang="en-US" noProof="0" dirty="0" err="1"/>
              <a:t>endrem</a:t>
            </a:r>
            <a:r>
              <a:rPr lang="en-US" noProof="0" dirty="0"/>
              <a:t> </a:t>
            </a:r>
            <a:r>
              <a:rPr lang="en-US" noProof="0" dirty="0" err="1"/>
              <a:t>er</a:t>
            </a:r>
            <a:r>
              <a:rPr lang="en-US" noProof="0" dirty="0"/>
              <a:t> </a:t>
            </a:r>
            <a:r>
              <a:rPr lang="en-US" noProof="0" dirty="0" err="1"/>
              <a:t>incilla</a:t>
            </a:r>
            <a:r>
              <a:rPr lang="en-US" noProof="0" dirty="0"/>
              <a:t> </a:t>
            </a:r>
            <a:r>
              <a:rPr lang="en-US" noProof="0" dirty="0" err="1"/>
              <a:t>conse</a:t>
            </a:r>
            <a:r>
              <a:rPr lang="en-US" noProof="0" dirty="0"/>
              <a:t> feu </a:t>
            </a:r>
            <a:r>
              <a:rPr lang="en-US" noProof="0" dirty="0" err="1"/>
              <a:t>facin</a:t>
            </a:r>
            <a:r>
              <a:rPr lang="en-US" noProof="0" dirty="0"/>
              <a:t> </a:t>
            </a:r>
            <a:r>
              <a:rPr lang="en-US" noProof="0" dirty="0" err="1"/>
              <a:t>venisi</a:t>
            </a:r>
            <a:r>
              <a:rPr lang="en-US" noProof="0" dirty="0"/>
              <a:t>.</a:t>
            </a:r>
          </a:p>
          <a:p>
            <a:r>
              <a:rPr lang="en-US" noProof="0" dirty="0"/>
              <a:t>[Click here for more information about the </a:t>
            </a:r>
            <a:r>
              <a:rPr lang="en-US" b="1" noProof="0" dirty="0">
                <a:hlinkClick r:id="rId3"/>
              </a:rPr>
              <a:t>DTTL Language &amp; Style Guide</a:t>
            </a:r>
            <a:r>
              <a:rPr lang="en-US" noProof="0" dirty="0"/>
              <a:t>]</a:t>
            </a:r>
          </a:p>
          <a:p>
            <a:r>
              <a:rPr lang="en-US" noProof="0" dirty="0"/>
              <a:t>[Insert the Deloitte local profile]</a:t>
            </a:r>
            <a:br>
              <a:rPr lang="en-US" noProof="0" dirty="0"/>
            </a:br>
            <a:r>
              <a:rPr lang="en-US" noProof="0" dirty="0"/>
              <a:t>Met prat, </a:t>
            </a:r>
            <a:r>
              <a:rPr lang="en-US" noProof="0" dirty="0" err="1"/>
              <a:t>venim</a:t>
            </a:r>
            <a:r>
              <a:rPr lang="en-US" noProof="0" dirty="0"/>
              <a:t> </a:t>
            </a:r>
            <a:r>
              <a:rPr lang="en-US" noProof="0" dirty="0" err="1"/>
              <a:t>estrud</a:t>
            </a:r>
            <a:r>
              <a:rPr lang="en-US" noProof="0" dirty="0"/>
              <a:t> </a:t>
            </a:r>
            <a:r>
              <a:rPr lang="en-US" noProof="0" dirty="0" err="1"/>
              <a:t>modignibh</a:t>
            </a:r>
            <a:r>
              <a:rPr lang="en-US" noProof="0" dirty="0"/>
              <a:t> </a:t>
            </a:r>
            <a:r>
              <a:rPr lang="en-US" noProof="0" dirty="0" err="1"/>
              <a:t>eumsan</a:t>
            </a:r>
            <a:r>
              <a:rPr lang="en-US" noProof="0" dirty="0"/>
              <a:t> </a:t>
            </a:r>
            <a:r>
              <a:rPr lang="en-US" noProof="0" dirty="0" err="1"/>
              <a:t>vel</a:t>
            </a:r>
            <a:r>
              <a:rPr lang="en-US" noProof="0" dirty="0"/>
              <a:t> </a:t>
            </a:r>
            <a:r>
              <a:rPr lang="en-US" noProof="0" dirty="0" err="1"/>
              <a:t>dolore</a:t>
            </a:r>
            <a:r>
              <a:rPr lang="en-US" noProof="0" dirty="0"/>
              <a:t> </a:t>
            </a:r>
            <a:r>
              <a:rPr lang="en-US" noProof="0" dirty="0" err="1"/>
              <a:t>coreetuercin</a:t>
            </a:r>
            <a:r>
              <a:rPr lang="en-US" noProof="0" dirty="0"/>
              <a:t> </a:t>
            </a:r>
            <a:r>
              <a:rPr lang="en-US" noProof="0" dirty="0" err="1"/>
              <a:t>venibh</a:t>
            </a:r>
            <a:r>
              <a:rPr lang="en-US" noProof="0" dirty="0"/>
              <a:t> </a:t>
            </a:r>
            <a:r>
              <a:rPr lang="en-US" noProof="0" dirty="0" err="1"/>
              <a:t>eugait</a:t>
            </a:r>
            <a:r>
              <a:rPr lang="en-US" noProof="0" dirty="0"/>
              <a:t> </a:t>
            </a:r>
            <a:r>
              <a:rPr lang="en-US" noProof="0" dirty="0" err="1"/>
              <a:t>nonsed</a:t>
            </a:r>
            <a:r>
              <a:rPr lang="en-US" noProof="0" dirty="0"/>
              <a:t> magna </a:t>
            </a:r>
            <a:r>
              <a:rPr lang="en-US" noProof="0" dirty="0" err="1"/>
              <a:t>conum</a:t>
            </a:r>
            <a:r>
              <a:rPr lang="en-US" noProof="0" dirty="0"/>
              <a:t> ad </a:t>
            </a:r>
            <a:r>
              <a:rPr lang="en-US" noProof="0" dirty="0" err="1"/>
              <a:t>tio</a:t>
            </a:r>
            <a:r>
              <a:rPr lang="en-US" noProof="0" dirty="0"/>
              <a:t> od et, </a:t>
            </a:r>
            <a:r>
              <a:rPr lang="en-US" noProof="0" dirty="0" err="1"/>
              <a:t>consequis</a:t>
            </a:r>
            <a:r>
              <a:rPr lang="en-US" noProof="0" dirty="0"/>
              <a:t> </a:t>
            </a:r>
            <a:r>
              <a:rPr lang="en-US" noProof="0" dirty="0" err="1"/>
              <a:t>amconsequat</a:t>
            </a:r>
            <a:endParaRPr lang="en-US" noProof="0" dirty="0"/>
          </a:p>
          <a:p>
            <a:r>
              <a:rPr lang="en-US" noProof="0" dirty="0"/>
              <a:t>[Insert the appropriate internal / external disclaimer]</a:t>
            </a:r>
          </a:p>
          <a:p>
            <a:r>
              <a:rPr lang="en-US" noProof="0" dirty="0" err="1"/>
              <a:t>Ut</a:t>
            </a:r>
            <a:r>
              <a:rPr lang="en-US" noProof="0" dirty="0"/>
              <a:t> </a:t>
            </a:r>
            <a:r>
              <a:rPr lang="en-US" noProof="0" dirty="0" err="1"/>
              <a:t>iustionulput</a:t>
            </a:r>
            <a:r>
              <a:rPr lang="en-US" noProof="0" dirty="0"/>
              <a:t> </a:t>
            </a:r>
            <a:r>
              <a:rPr lang="en-US" noProof="0" dirty="0" err="1"/>
              <a:t>endre</a:t>
            </a:r>
            <a:r>
              <a:rPr lang="en-US" noProof="0" dirty="0"/>
              <a:t> </a:t>
            </a:r>
            <a:r>
              <a:rPr lang="en-US" noProof="0" dirty="0" err="1"/>
              <a:t>cor</a:t>
            </a:r>
            <a:r>
              <a:rPr lang="en-US" noProof="0" dirty="0"/>
              <a:t> </a:t>
            </a:r>
            <a:r>
              <a:rPr lang="en-US" noProof="0" dirty="0" err="1"/>
              <a:t>ilis</a:t>
            </a:r>
            <a:r>
              <a:rPr lang="en-US" noProof="0" dirty="0"/>
              <a:t> </a:t>
            </a:r>
            <a:r>
              <a:rPr lang="en-US" noProof="0" dirty="0" err="1"/>
              <a:t>ent</a:t>
            </a:r>
            <a:r>
              <a:rPr lang="en-US" noProof="0" dirty="0"/>
              <a:t> </a:t>
            </a:r>
            <a:r>
              <a:rPr lang="en-US" noProof="0" dirty="0" err="1"/>
              <a:t>accum</a:t>
            </a:r>
            <a:r>
              <a:rPr lang="en-US" noProof="0" dirty="0"/>
              <a:t> </a:t>
            </a:r>
            <a:r>
              <a:rPr lang="en-US" noProof="0" dirty="0" err="1"/>
              <a:t>vullan</a:t>
            </a:r>
            <a:r>
              <a:rPr lang="en-US" noProof="0" dirty="0"/>
              <a:t> </a:t>
            </a:r>
            <a:r>
              <a:rPr lang="en-US" noProof="0" dirty="0" err="1"/>
              <a:t>voluptate</a:t>
            </a:r>
            <a:r>
              <a:rPr lang="en-US" noProof="0" dirty="0"/>
              <a:t> </a:t>
            </a:r>
            <a:r>
              <a:rPr lang="en-US" noProof="0" dirty="0" err="1"/>
              <a:t>feui</a:t>
            </a:r>
            <a:r>
              <a:rPr lang="en-US" noProof="0" dirty="0"/>
              <a:t> tat. </a:t>
            </a:r>
            <a:r>
              <a:rPr lang="en-US" noProof="0" dirty="0" err="1"/>
              <a:t>Tionsed</a:t>
            </a:r>
            <a:r>
              <a:rPr lang="en-US" noProof="0" dirty="0"/>
              <a:t> dolor </a:t>
            </a:r>
            <a:r>
              <a:rPr lang="en-US" noProof="0" dirty="0" err="1"/>
              <a:t>irilis</a:t>
            </a:r>
            <a:r>
              <a:rPr lang="en-US" noProof="0" dirty="0"/>
              <a:t> </a:t>
            </a:r>
            <a:r>
              <a:rPr lang="en-US" noProof="0" dirty="0" err="1"/>
              <a:t>elit</a:t>
            </a:r>
            <a:r>
              <a:rPr lang="en-US" noProof="0" dirty="0"/>
              <a:t> </a:t>
            </a:r>
            <a:r>
              <a:rPr lang="en-US" noProof="0" dirty="0" err="1"/>
              <a:t>dolumsan</a:t>
            </a:r>
            <a:r>
              <a:rPr lang="en-US" noProof="0" dirty="0"/>
              <a:t> </a:t>
            </a:r>
            <a:r>
              <a:rPr lang="en-US" noProof="0" dirty="0" err="1"/>
              <a:t>velent</a:t>
            </a:r>
            <a:r>
              <a:rPr lang="en-US" noProof="0" dirty="0"/>
              <a:t> </a:t>
            </a:r>
            <a:r>
              <a:rPr lang="en-US" noProof="0" dirty="0" err="1"/>
              <a:t>praesse</a:t>
            </a:r>
            <a:r>
              <a:rPr lang="en-US" noProof="0" dirty="0"/>
              <a:t> </a:t>
            </a:r>
            <a:r>
              <a:rPr lang="en-US" noProof="0" dirty="0" err="1"/>
              <a:t>quisci</a:t>
            </a:r>
            <a:r>
              <a:rPr lang="en-US" noProof="0" dirty="0"/>
              <a:t> </a:t>
            </a:r>
            <a:r>
              <a:rPr lang="en-US" noProof="0" dirty="0" err="1"/>
              <a:t>tatet</a:t>
            </a:r>
            <a:r>
              <a:rPr lang="en-US" noProof="0" dirty="0"/>
              <a:t>, </a:t>
            </a:r>
            <a:r>
              <a:rPr lang="en-US" noProof="0" dirty="0" err="1"/>
              <a:t>volessi</a:t>
            </a:r>
            <a:r>
              <a:rPr lang="en-US" noProof="0" dirty="0"/>
              <a:t> </a:t>
            </a:r>
            <a:r>
              <a:rPr lang="en-US" noProof="0" dirty="0" err="1"/>
              <a:t>blan</a:t>
            </a:r>
            <a:r>
              <a:rPr lang="en-US" noProof="0" dirty="0"/>
              <a:t> </a:t>
            </a:r>
            <a:r>
              <a:rPr lang="en-US" noProof="0" dirty="0" err="1"/>
              <a:t>vel</a:t>
            </a:r>
            <a:r>
              <a:rPr lang="en-US" noProof="0" dirty="0"/>
              <a:t> </a:t>
            </a:r>
            <a:r>
              <a:rPr lang="en-US" noProof="0" dirty="0" err="1"/>
              <a:t>eui</a:t>
            </a:r>
            <a:r>
              <a:rPr lang="en-US" noProof="0" dirty="0"/>
              <a:t> </a:t>
            </a:r>
            <a:r>
              <a:rPr lang="en-US" noProof="0" dirty="0" err="1"/>
              <a:t>eniam</a:t>
            </a:r>
            <a:r>
              <a:rPr lang="en-US" noProof="0" dirty="0"/>
              <a:t> </a:t>
            </a:r>
            <a:r>
              <a:rPr lang="en-US" noProof="0" dirty="0" err="1"/>
              <a:t>vullaortisi</a:t>
            </a:r>
            <a:r>
              <a:rPr lang="en-US" noProof="0" dirty="0"/>
              <a:t> </a:t>
            </a:r>
            <a:r>
              <a:rPr lang="en-US" noProof="0" dirty="0" err="1"/>
              <a:t>bla</a:t>
            </a:r>
            <a:r>
              <a:rPr lang="en-US" noProof="0" dirty="0"/>
              <a:t> </a:t>
            </a:r>
            <a:r>
              <a:rPr lang="en-US" noProof="0" dirty="0" err="1"/>
              <a:t>faccum</a:t>
            </a:r>
            <a:r>
              <a:rPr lang="en-US" noProof="0" dirty="0"/>
              <a:t> </a:t>
            </a:r>
            <a:r>
              <a:rPr lang="en-US" noProof="0" dirty="0" err="1"/>
              <a:t>vel</a:t>
            </a:r>
            <a:r>
              <a:rPr lang="en-US" noProof="0" dirty="0"/>
              <a:t> </a:t>
            </a:r>
            <a:r>
              <a:rPr lang="en-US" noProof="0" dirty="0" err="1"/>
              <a:t>utet</a:t>
            </a:r>
            <a:r>
              <a:rPr lang="en-US" noProof="0" dirty="0"/>
              <a:t> </a:t>
            </a:r>
            <a:r>
              <a:rPr lang="en-US" noProof="0" dirty="0" err="1"/>
              <a:t>aut</a:t>
            </a:r>
            <a:r>
              <a:rPr lang="en-US" noProof="0" dirty="0"/>
              <a:t> </a:t>
            </a:r>
            <a:r>
              <a:rPr lang="en-US" noProof="0" dirty="0" err="1"/>
              <a:t>iriure</a:t>
            </a:r>
            <a:r>
              <a:rPr lang="en-US" noProof="0" dirty="0"/>
              <a:t> </a:t>
            </a:r>
            <a:r>
              <a:rPr lang="en-US" noProof="0" dirty="0" err="1"/>
              <a:t>eu</a:t>
            </a:r>
            <a:r>
              <a:rPr lang="en-US" noProof="0" dirty="0"/>
              <a:t> </a:t>
            </a:r>
            <a:r>
              <a:rPr lang="en-US" noProof="0" dirty="0" err="1"/>
              <a:t>faccum</a:t>
            </a:r>
            <a:r>
              <a:rPr lang="en-US" noProof="0" dirty="0"/>
              <a:t> </a:t>
            </a:r>
            <a:r>
              <a:rPr lang="en-US" noProof="0" dirty="0" err="1"/>
              <a:t>adigniat</a:t>
            </a:r>
            <a:r>
              <a:rPr lang="en-US" noProof="0" dirty="0"/>
              <a:t>, core </a:t>
            </a:r>
            <a:r>
              <a:rPr lang="en-US" noProof="0" dirty="0" err="1"/>
              <a:t>te</a:t>
            </a:r>
            <a:r>
              <a:rPr lang="en-US" noProof="0" dirty="0"/>
              <a:t> do </a:t>
            </a:r>
            <a:r>
              <a:rPr lang="en-US" noProof="0" dirty="0" err="1"/>
              <a:t>dionsenisim</a:t>
            </a:r>
            <a:r>
              <a:rPr lang="en-US" noProof="0" dirty="0"/>
              <a:t> </a:t>
            </a:r>
            <a:r>
              <a:rPr lang="en-US" noProof="0" dirty="0" err="1"/>
              <a:t>erciliquatue</a:t>
            </a:r>
            <a:r>
              <a:rPr lang="en-US" noProof="0" dirty="0"/>
              <a:t> </a:t>
            </a:r>
            <a:r>
              <a:rPr lang="en-US" noProof="0" dirty="0" err="1"/>
              <a:t>te</a:t>
            </a:r>
            <a:r>
              <a:rPr lang="en-US" noProof="0" dirty="0"/>
              <a:t> </a:t>
            </a:r>
            <a:r>
              <a:rPr lang="en-US" noProof="0" dirty="0" err="1"/>
              <a:t>ming</a:t>
            </a:r>
            <a:r>
              <a:rPr lang="en-US" noProof="0" dirty="0"/>
              <a:t> </a:t>
            </a:r>
            <a:r>
              <a:rPr lang="en-US" noProof="0" dirty="0" err="1"/>
              <a:t>ea</a:t>
            </a:r>
            <a:r>
              <a:rPr lang="en-US" noProof="0" dirty="0"/>
              <a:t> </a:t>
            </a:r>
            <a:r>
              <a:rPr lang="en-US" noProof="0" dirty="0" err="1"/>
              <a:t>facincillut</a:t>
            </a:r>
            <a:r>
              <a:rPr lang="en-US" noProof="0" dirty="0"/>
              <a:t> </a:t>
            </a:r>
            <a:r>
              <a:rPr lang="en-US" noProof="0" dirty="0" err="1"/>
              <a:t>lan</a:t>
            </a:r>
            <a:r>
              <a:rPr lang="en-US" noProof="0" dirty="0"/>
              <a:t> </a:t>
            </a:r>
            <a:r>
              <a:rPr lang="en-US" noProof="0" dirty="0" err="1"/>
              <a:t>henim</a:t>
            </a:r>
            <a:r>
              <a:rPr lang="en-US" noProof="0" dirty="0"/>
              <a:t> </a:t>
            </a:r>
          </a:p>
          <a:p>
            <a:r>
              <a:rPr lang="en-US" noProof="0" dirty="0"/>
              <a:t>[For MF communications, please consult with your internal risk or legal teams as to what additional language is appropriate.]</a:t>
            </a:r>
          </a:p>
          <a:p>
            <a:r>
              <a:rPr lang="en-US" noProof="0" dirty="0"/>
              <a:t>© [Year] [Legal entity name].</a:t>
            </a:r>
          </a:p>
        </p:txBody>
      </p:sp>
      <p:sp>
        <p:nvSpPr>
          <p:cNvPr id="4" name="Picture Placeholder 3">
            <a:extLst>
              <a:ext uri="{FF2B5EF4-FFF2-40B4-BE49-F238E27FC236}">
                <a16:creationId xmlns:a16="http://schemas.microsoft.com/office/drawing/2014/main" id="{A46FD5E2-B99B-4274-A2C2-A1D5BDD64C68}"/>
              </a:ext>
            </a:extLst>
          </p:cNvPr>
          <p:cNvSpPr>
            <a:spLocks noGrp="1"/>
          </p:cNvSpPr>
          <p:nvPr>
            <p:ph type="pic" sz="quarter" idx="14"/>
          </p:nvPr>
        </p:nvSpPr>
        <p:spPr/>
      </p:sp>
      <p:sp>
        <p:nvSpPr>
          <p:cNvPr id="6" name="Text Placeholder 5">
            <a:extLst>
              <a:ext uri="{FF2B5EF4-FFF2-40B4-BE49-F238E27FC236}">
                <a16:creationId xmlns:a16="http://schemas.microsoft.com/office/drawing/2014/main" id="{A89A2926-1B32-4FA4-9A68-AFEBA56BFE2F}"/>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8891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E197BD0-079D-4D9A-893D-3F8D1D18A8A5}"/>
              </a:ext>
            </a:extLst>
          </p:cNvPr>
          <p:cNvGraphicFramePr>
            <a:graphicFrameLocks noGrp="1"/>
          </p:cNvGraphicFramePr>
          <p:nvPr/>
        </p:nvGraphicFramePr>
        <p:xfrm>
          <a:off x="457197" y="1900679"/>
          <a:ext cx="11277600" cy="1026364"/>
        </p:xfrm>
        <a:graphic>
          <a:graphicData uri="http://schemas.openxmlformats.org/drawingml/2006/table">
            <a:tbl>
              <a:tblPr firstRow="1" firstCol="1" bandRow="1"/>
              <a:tblGrid>
                <a:gridCol w="2819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gridCol w="2819400">
                  <a:extLst>
                    <a:ext uri="{9D8B030D-6E8A-4147-A177-3AD203B41FA5}">
                      <a16:colId xmlns:a16="http://schemas.microsoft.com/office/drawing/2014/main" val="441375122"/>
                    </a:ext>
                  </a:extLst>
                </a:gridCol>
              </a:tblGrid>
              <a:tr h="200762">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solidFill>
                  </a:tcPr>
                </a:tc>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solidFill>
                  </a:tcPr>
                </a:tc>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solidFill>
                  </a:tcPr>
                </a:tc>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3B02A"/>
                    </a:solidFill>
                  </a:tcPr>
                </a:tc>
                <a:extLst>
                  <a:ext uri="{0D108BD9-81ED-4DB2-BD59-A6C34878D82A}">
                    <a16:rowId xmlns:a16="http://schemas.microsoft.com/office/drawing/2014/main" val="10000"/>
                  </a:ext>
                </a:extLst>
              </a:tr>
              <a:tr h="265329">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White</a:t>
                      </a:r>
                      <a:endParaRPr lang="en-US" sz="1000" dirty="0">
                        <a:effectLst/>
                        <a:latin typeface="Calibri" panose="020F0502020204030204" pitchFamily="34" charset="0"/>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 255 G 255 B 255</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Black</a:t>
                      </a:r>
                      <a:endParaRPr lang="en-US" sz="1000" dirty="0">
                        <a:effectLst/>
                        <a:latin typeface="Calibri" panose="020F0502020204030204" pitchFamily="34" charset="0"/>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 0 G 0 B 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Deloitte Green</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 134 G 188 B 37</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Green 4</a:t>
                      </a:r>
                      <a:endParaRPr lang="en-US" sz="1000" dirty="0">
                        <a:effectLst/>
                        <a:latin typeface="Calibri" panose="020F0502020204030204" pitchFamily="34" charset="0"/>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 67 G 176 B 42</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00762">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6890D"/>
                    </a:solidFill>
                  </a:tcPr>
                </a:tc>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46A38"/>
                    </a:solidFill>
                  </a:tcPr>
                </a:tc>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D8390"/>
                    </a:solidFill>
                  </a:tcPr>
                </a:tc>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CB0"/>
                    </a:solidFill>
                  </a:tcPr>
                </a:tc>
                <a:extLst>
                  <a:ext uri="{0D108BD9-81ED-4DB2-BD59-A6C34878D82A}">
                    <a16:rowId xmlns:a16="http://schemas.microsoft.com/office/drawing/2014/main" val="10002"/>
                  </a:ext>
                </a:extLst>
              </a:tr>
              <a:tr h="265329">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Accessible Green</a:t>
                      </a:r>
                      <a:endParaRPr lang="en-US" sz="1000" dirty="0">
                        <a:effectLst/>
                        <a:latin typeface="Calibri" panose="020F0502020204030204" pitchFamily="34" charset="0"/>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 38 G 137 B 13</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Green 6</a:t>
                      </a:r>
                      <a:endParaRPr lang="en-US" sz="1000" dirty="0">
                        <a:effectLst/>
                        <a:latin typeface="Calibri" panose="020F0502020204030204" pitchFamily="34" charset="0"/>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 4 G 106 B 56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Accessible Teal</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 13 G 131 B 144</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Accessible Blue</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 0 G 124 B 176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21E9596B-6978-4864-AEDB-6C03181B0BB0}"/>
              </a:ext>
            </a:extLst>
          </p:cNvPr>
          <p:cNvGraphicFramePr>
            <a:graphicFrameLocks noGrp="1"/>
          </p:cNvGraphicFramePr>
          <p:nvPr/>
        </p:nvGraphicFramePr>
        <p:xfrm>
          <a:off x="457197" y="3258162"/>
          <a:ext cx="11277609" cy="2442794"/>
        </p:xfrm>
        <a:graphic>
          <a:graphicData uri="http://schemas.openxmlformats.org/drawingml/2006/table">
            <a:tbl>
              <a:tblPr firstRow="1" firstCol="1" bandRow="1"/>
              <a:tblGrid>
                <a:gridCol w="1611087">
                  <a:extLst>
                    <a:ext uri="{9D8B030D-6E8A-4147-A177-3AD203B41FA5}">
                      <a16:colId xmlns:a16="http://schemas.microsoft.com/office/drawing/2014/main" val="20000"/>
                    </a:ext>
                  </a:extLst>
                </a:gridCol>
                <a:gridCol w="1611087">
                  <a:extLst>
                    <a:ext uri="{9D8B030D-6E8A-4147-A177-3AD203B41FA5}">
                      <a16:colId xmlns:a16="http://schemas.microsoft.com/office/drawing/2014/main" val="20001"/>
                    </a:ext>
                  </a:extLst>
                </a:gridCol>
                <a:gridCol w="1611087">
                  <a:extLst>
                    <a:ext uri="{9D8B030D-6E8A-4147-A177-3AD203B41FA5}">
                      <a16:colId xmlns:a16="http://schemas.microsoft.com/office/drawing/2014/main" val="20002"/>
                    </a:ext>
                  </a:extLst>
                </a:gridCol>
                <a:gridCol w="1611087">
                  <a:extLst>
                    <a:ext uri="{9D8B030D-6E8A-4147-A177-3AD203B41FA5}">
                      <a16:colId xmlns:a16="http://schemas.microsoft.com/office/drawing/2014/main" val="533255097"/>
                    </a:ext>
                  </a:extLst>
                </a:gridCol>
                <a:gridCol w="1611087">
                  <a:extLst>
                    <a:ext uri="{9D8B030D-6E8A-4147-A177-3AD203B41FA5}">
                      <a16:colId xmlns:a16="http://schemas.microsoft.com/office/drawing/2014/main" val="3342033590"/>
                    </a:ext>
                  </a:extLst>
                </a:gridCol>
                <a:gridCol w="1611087">
                  <a:extLst>
                    <a:ext uri="{9D8B030D-6E8A-4147-A177-3AD203B41FA5}">
                      <a16:colId xmlns:a16="http://schemas.microsoft.com/office/drawing/2014/main" val="2390683145"/>
                    </a:ext>
                  </a:extLst>
                </a:gridCol>
                <a:gridCol w="1611087">
                  <a:extLst>
                    <a:ext uri="{9D8B030D-6E8A-4147-A177-3AD203B41FA5}">
                      <a16:colId xmlns:a16="http://schemas.microsoft.com/office/drawing/2014/main" val="698247616"/>
                    </a:ext>
                  </a:extLst>
                </a:gridCol>
              </a:tblGrid>
              <a:tr h="189332">
                <a:tc>
                  <a:txBody>
                    <a:bodyPr/>
                    <a:lstStyle/>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a:noFill/>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E3E48D"/>
                    </a:solidFill>
                  </a:tcPr>
                </a:tc>
                <a:tc>
                  <a:txBody>
                    <a:bodyPr/>
                    <a:lstStyle/>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C4D600"/>
                    </a:solidFill>
                  </a:tcPr>
                </a:tc>
                <a:tc>
                  <a:txBody>
                    <a:bodyPr/>
                    <a:lstStyle/>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009A44"/>
                    </a:solidFill>
                  </a:tcPr>
                </a:tc>
                <a:tc>
                  <a:txBody>
                    <a:bodyPr/>
                    <a:lstStyle/>
                    <a:p>
                      <a:pPr>
                        <a:lnSpc>
                          <a:spcPct val="100000"/>
                        </a:lnSpc>
                        <a:spcBef>
                          <a:spcPts val="0"/>
                        </a:spcBef>
                        <a:spcAft>
                          <a:spcPts val="0"/>
                        </a:spcAft>
                      </a:pPr>
                      <a:endParaRPr lang="en-US" sz="10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2C5234"/>
                    </a:solidFill>
                  </a:tcPr>
                </a:tc>
                <a:tc>
                  <a:txBody>
                    <a:bodyPr/>
                    <a:lstStyle/>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A0DCFF"/>
                    </a:solidFill>
                  </a:tcPr>
                </a:tc>
                <a:tc>
                  <a:txBody>
                    <a:bodyPr/>
                    <a:lstStyle/>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62B5E5"/>
                    </a:solidFill>
                  </a:tcPr>
                </a:tc>
                <a:tc>
                  <a:txBody>
                    <a:bodyPr/>
                    <a:lstStyle/>
                    <a:p>
                      <a:pPr>
                        <a:lnSpc>
                          <a:spcPct val="100000"/>
                        </a:lnSpc>
                        <a:spcBef>
                          <a:spcPts val="0"/>
                        </a:spcBef>
                        <a:spcAft>
                          <a:spcPts val="0"/>
                        </a:spcAft>
                      </a:pPr>
                      <a:endParaRPr lang="en-US" sz="10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3231" marB="4323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00A3E0"/>
                    </a:solidFill>
                  </a:tcPr>
                </a:tc>
                <a:extLst>
                  <a:ext uri="{0D108BD9-81ED-4DB2-BD59-A6C34878D82A}">
                    <a16:rowId xmlns:a16="http://schemas.microsoft.com/office/drawing/2014/main" val="10000"/>
                  </a:ext>
                </a:extLst>
              </a:tr>
              <a:tr h="268766">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Green 1</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R227 G228 B141</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Green 2</a:t>
                      </a:r>
                      <a:endParaRPr lang="en-US" sz="1000" dirty="0">
                        <a:effectLst/>
                        <a:latin typeface="Calibri" panose="020F0502020204030204" pitchFamily="34" charset="0"/>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R196 G214 B0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Green 5</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R0 G154 B68</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Green 7</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R44 G8</a:t>
                      </a:r>
                      <a:r>
                        <a:rPr lang="en-US" sz="10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2</a:t>
                      </a:r>
                      <a:r>
                        <a:rPr lang="en-US" sz="1000" dirty="0">
                          <a:effectLst/>
                          <a:latin typeface="Calibri Light" panose="020F0302020204030204" pitchFamily="34" charset="0"/>
                          <a:ea typeface="Verdana" panose="020B0604030504040204" pitchFamily="34" charset="0"/>
                          <a:cs typeface="Calibri Light" panose="020F0302020204030204" pitchFamily="34" charset="0"/>
                        </a:rPr>
                        <a:t> B52</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Blue 1</a:t>
                      </a:r>
                      <a:endParaRPr lang="en-US" sz="1000" dirty="0">
                        <a:effectLst/>
                        <a:latin typeface="Calibri" panose="020F0502020204030204" pitchFamily="34" charset="0"/>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R160 G220 B255</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Blue 2</a:t>
                      </a:r>
                      <a:endParaRPr lang="en-US" sz="1000" dirty="0">
                        <a:effectLst/>
                        <a:latin typeface="Calibri" panose="020F0502020204030204" pitchFamily="34" charset="0"/>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R98 G181 B229</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Blue 3</a:t>
                      </a:r>
                      <a:endParaRPr lang="en-US" sz="1000" dirty="0">
                        <a:effectLst/>
                        <a:latin typeface="Calibri" panose="020F0502020204030204" pitchFamily="34" charset="0"/>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R0 G163 B224</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69983">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6A8"/>
                    </a:solidFill>
                  </a:tcPr>
                </a:tc>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5587"/>
                    </a:solidFill>
                  </a:tcPr>
                </a:tc>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12169"/>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41E42"/>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DEFE8"/>
                    </a:solidFill>
                  </a:tcPr>
                </a:tc>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DD4CF"/>
                    </a:solidFill>
                  </a:tcPr>
                </a:tc>
                <a:tc>
                  <a:txBody>
                    <a:bodyPr/>
                    <a:lstStyle/>
                    <a:p>
                      <a:pPr>
                        <a:lnSpc>
                          <a:spcPct val="100000"/>
                        </a:lnSpc>
                        <a:spcBef>
                          <a:spcPts val="0"/>
                        </a:spcBef>
                        <a:spcAft>
                          <a:spcPts val="0"/>
                        </a:spcAft>
                      </a:pPr>
                      <a:r>
                        <a:rPr lang="en-US" sz="8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6FC2B4"/>
                    </a:solidFill>
                  </a:tcPr>
                </a:tc>
                <a:extLst>
                  <a:ext uri="{0D108BD9-81ED-4DB2-BD59-A6C34878D82A}">
                    <a16:rowId xmlns:a16="http://schemas.microsoft.com/office/drawing/2014/main" val="10002"/>
                  </a:ext>
                </a:extLst>
              </a:tr>
              <a:tr h="262340">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Blue 4</a:t>
                      </a:r>
                      <a:endParaRPr lang="en-US" sz="1000" dirty="0">
                        <a:effectLst/>
                        <a:latin typeface="Calibri" panose="020F0502020204030204" pitchFamily="34" charset="0"/>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R0 G118 B168</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Blue 5</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R0 G85 B135</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Blue 6</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R1 G33 B105</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panose="020F0502020204030204" pitchFamily="34" charset="0"/>
                          <a:ea typeface="Verdana" panose="020B0604030504040204" pitchFamily="34" charset="0"/>
                          <a:cs typeface="Calibri" panose="020F0502020204030204" pitchFamily="34" charset="0"/>
                        </a:rPr>
                        <a:t>Blue 7</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R4 G30 B66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Teal 1</a:t>
                      </a:r>
                      <a:endParaRPr lang="en-US" sz="1000" b="0" dirty="0">
                        <a:effectLst/>
                        <a:latin typeface="Calibri Light" panose="020F0302020204030204" pitchFamily="34" charset="0"/>
                        <a:ea typeface="Verdana" panose="020B0604030504040204" pitchFamily="34" charset="0"/>
                        <a:cs typeface="Calibri Light" panose="020F0302020204030204" pitchFamily="34" charset="0"/>
                      </a:endParaRPr>
                    </a:p>
                    <a:p>
                      <a:pPr>
                        <a:lnSpc>
                          <a:spcPct val="100000"/>
                        </a:lnSpc>
                        <a:spcBef>
                          <a:spcPts val="0"/>
                        </a:spcBef>
                        <a:spcAft>
                          <a:spcPts val="0"/>
                        </a:spcAft>
                      </a:pPr>
                      <a:r>
                        <a:rPr lang="en-US" sz="1000" b="0" dirty="0">
                          <a:effectLst/>
                          <a:latin typeface="Calibri Light" panose="020F0302020204030204" pitchFamily="34" charset="0"/>
                          <a:ea typeface="Verdana" panose="020B0604030504040204" pitchFamily="34" charset="0"/>
                          <a:cs typeface="Calibri Light" panose="020F0302020204030204" pitchFamily="34" charset="0"/>
                        </a:rPr>
                        <a:t>R221 G239 B232</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Teal 2</a:t>
                      </a:r>
                    </a:p>
                    <a:p>
                      <a:pPr>
                        <a:lnSpc>
                          <a:spcPct val="100000"/>
                        </a:lnSpc>
                        <a:spcBef>
                          <a:spcPts val="0"/>
                        </a:spcBef>
                        <a:spcAft>
                          <a:spcPts val="0"/>
                        </a:spcAft>
                      </a:pPr>
                      <a:r>
                        <a:rPr lang="en-US" sz="1000" b="0" dirty="0">
                          <a:effectLst/>
                          <a:latin typeface="Calibri Light" panose="020F0302020204030204" pitchFamily="34" charset="0"/>
                          <a:ea typeface="Verdana" panose="020B0604030504040204" pitchFamily="34" charset="0"/>
                          <a:cs typeface="Calibri Light" panose="020F0302020204030204" pitchFamily="34" charset="0"/>
                        </a:rPr>
                        <a:t>R157 G212 B207</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Teal 3</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R111 G194 B180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69983">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ABAB"/>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97A9"/>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680"/>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4F59"/>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0D0CE"/>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BBCBC"/>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7A8AA"/>
                    </a:solidFill>
                  </a:tcPr>
                </a:tc>
                <a:extLst>
                  <a:ext uri="{0D108BD9-81ED-4DB2-BD59-A6C34878D82A}">
                    <a16:rowId xmlns:a16="http://schemas.microsoft.com/office/drawing/2014/main" val="10004"/>
                  </a:ext>
                </a:extLst>
              </a:tr>
              <a:tr h="262340">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Teal 4</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R0 G171 B171</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Teal 5</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R0 G151 B169</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Teal 6</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R0 G118 B128</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Teal 7</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R0 G79 B89</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Cool Gray 2</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R208 G208 B206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Cool Gray 4</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R187 G188 B188</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Cool Gray 6</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R167 G168 B170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169983">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7999B"/>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5787B"/>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63666A"/>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3565A"/>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DF200"/>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EFAC5"/>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3F0FF"/>
                    </a:solidFill>
                  </a:tcPr>
                </a:tc>
                <a:extLst>
                  <a:ext uri="{0D108BD9-81ED-4DB2-BD59-A6C34878D82A}">
                    <a16:rowId xmlns:a16="http://schemas.microsoft.com/office/drawing/2014/main" val="1618977446"/>
                  </a:ext>
                </a:extLst>
              </a:tr>
              <a:tr h="242753">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Cool Gray 7</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R151 G153 B155</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Cool Gray 9</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R117 G120 B123</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Cool Gray 10</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R99 G102 B106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Cool Gray 11</a:t>
                      </a:r>
                    </a:p>
                    <a:p>
                      <a:pPr>
                        <a:lnSpc>
                          <a:spcPct val="100000"/>
                        </a:lnSpc>
                        <a:spcBef>
                          <a:spcPts val="0"/>
                        </a:spcBef>
                        <a:spcAft>
                          <a:spcPts val="0"/>
                        </a:spcAft>
                      </a:pPr>
                      <a:r>
                        <a:rPr lang="en-US" sz="1000" dirty="0">
                          <a:effectLst/>
                          <a:latin typeface="Calibri Light" panose="020F0302020204030204" pitchFamily="34" charset="0"/>
                          <a:ea typeface="Verdana" panose="020B0604030504040204" pitchFamily="34" charset="0"/>
                          <a:cs typeface="Calibri Light" panose="020F0302020204030204" pitchFamily="34" charset="0"/>
                        </a:rPr>
                        <a:t>R83 G86 B90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Bright Green (Limited Use)</a:t>
                      </a:r>
                    </a:p>
                    <a:p>
                      <a:r>
                        <a:rPr lang="en-US" sz="1000" b="0" i="0" u="none" strike="noStrike" kern="1200" baseline="0" dirty="0">
                          <a:solidFill>
                            <a:schemeClr val="tx1"/>
                          </a:solidFill>
                          <a:latin typeface="+mn-lt"/>
                          <a:ea typeface="+mn-ea"/>
                          <a:cs typeface="+mn-cs"/>
                        </a:rPr>
                        <a:t>R13 G242 B0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Bright Teal (Limited Use)</a:t>
                      </a:r>
                    </a:p>
                    <a:p>
                      <a:r>
                        <a:rPr lang="en-US" sz="1000" b="0" i="0" u="none" strike="noStrike" kern="1200" baseline="0" dirty="0">
                          <a:solidFill>
                            <a:schemeClr val="tx1"/>
                          </a:solidFill>
                          <a:latin typeface="+mn-lt"/>
                          <a:ea typeface="+mn-ea"/>
                          <a:cs typeface="+mn-cs"/>
                        </a:rPr>
                        <a:t>R62 G250 B197 </a:t>
                      </a:r>
                      <a:endParaRPr lang="en-US" sz="10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Bright Blue (Limited Use)</a:t>
                      </a:r>
                    </a:p>
                    <a:p>
                      <a:r>
                        <a:rPr lang="en-US" sz="1000" b="0" i="0" u="none" strike="noStrike" kern="1200" baseline="0" dirty="0">
                          <a:solidFill>
                            <a:schemeClr val="tx1"/>
                          </a:solidFill>
                          <a:latin typeface="+mn-lt"/>
                          <a:ea typeface="+mn-ea"/>
                          <a:cs typeface="+mn-cs"/>
                        </a:rPr>
                        <a:t>R51 G240 B255 </a:t>
                      </a:r>
                      <a:endParaRPr lang="en-US" sz="10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657596839"/>
                  </a:ext>
                </a:extLst>
              </a:tr>
              <a:tr h="169983">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A291C"/>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8B00"/>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D00"/>
                    </a:solid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8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47306872"/>
                  </a:ext>
                </a:extLst>
              </a:tr>
              <a:tr h="262340">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Red (Functional Use)</a:t>
                      </a:r>
                    </a:p>
                    <a:p>
                      <a:r>
                        <a:rPr lang="en-US" sz="1000" b="0" i="0" u="none" strike="noStrike" kern="1200" baseline="0" dirty="0">
                          <a:solidFill>
                            <a:schemeClr val="tx1"/>
                          </a:solidFill>
                          <a:latin typeface="+mn-lt"/>
                          <a:ea typeface="+mn-ea"/>
                          <a:cs typeface="+mn-cs"/>
                        </a:rPr>
                        <a:t>R218 G41 B28 </a:t>
                      </a:r>
                      <a:endParaRPr lang="en-US" sz="10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Orange (Functional Use)</a:t>
                      </a:r>
                    </a:p>
                    <a:p>
                      <a:r>
                        <a:rPr lang="en-US" sz="1000" b="0" i="0" u="none" strike="noStrike" kern="1200" baseline="0" dirty="0">
                          <a:solidFill>
                            <a:schemeClr val="tx1"/>
                          </a:solidFill>
                          <a:latin typeface="+mn-lt"/>
                          <a:ea typeface="+mn-ea"/>
                          <a:cs typeface="+mn-cs"/>
                        </a:rPr>
                        <a:t>R237 G139 B0 </a:t>
                      </a:r>
                      <a:endParaRPr lang="en-US" sz="10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Calibri Light" panose="020F0302020204030204" pitchFamily="34" charset="0"/>
                          <a:ea typeface="Verdana" panose="020B0604030504040204" pitchFamily="34" charset="0"/>
                          <a:cs typeface="Calibri Light" panose="020F0302020204030204" pitchFamily="34" charset="0"/>
                        </a:rPr>
                        <a:t>Yellow (Functional Use)</a:t>
                      </a:r>
                    </a:p>
                    <a:p>
                      <a:r>
                        <a:rPr lang="en-US" sz="1000" b="0" i="0" u="none" strike="noStrike" kern="1200" baseline="0" dirty="0">
                          <a:solidFill>
                            <a:schemeClr val="tx1"/>
                          </a:solidFill>
                          <a:latin typeface="+mn-lt"/>
                          <a:ea typeface="+mn-ea"/>
                          <a:cs typeface="+mn-cs"/>
                        </a:rPr>
                        <a:t>R255 G205 B0 </a:t>
                      </a:r>
                      <a:endParaRPr lang="en-US" sz="10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endParaRPr lang="en-US" sz="8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8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8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endParaRPr lang="en-US" sz="8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19936511"/>
                  </a:ext>
                </a:extLst>
              </a:tr>
            </a:tbl>
          </a:graphicData>
        </a:graphic>
      </p:graphicFrame>
      <p:sp>
        <p:nvSpPr>
          <p:cNvPr id="7" name="TextBox 6">
            <a:extLst>
              <a:ext uri="{FF2B5EF4-FFF2-40B4-BE49-F238E27FC236}">
                <a16:creationId xmlns:a16="http://schemas.microsoft.com/office/drawing/2014/main" id="{3BD2D5C4-AAF0-4970-83C7-5DE3DB5049A2}"/>
              </a:ext>
            </a:extLst>
          </p:cNvPr>
          <p:cNvSpPr txBox="1"/>
          <p:nvPr/>
        </p:nvSpPr>
        <p:spPr>
          <a:xfrm>
            <a:off x="457197" y="1744447"/>
            <a:ext cx="1414465" cy="200055"/>
          </a:xfrm>
          <a:prstGeom prst="rect">
            <a:avLst/>
          </a:prstGeom>
          <a:noFill/>
        </p:spPr>
        <p:txBody>
          <a:bodyPr wrap="square" lIns="0" tIns="0" rIns="0" bIns="0" rtlCol="0">
            <a:spAutoFit/>
          </a:bodyPr>
          <a:lstStyle/>
          <a:p>
            <a:pPr>
              <a:spcBef>
                <a:spcPts val="450"/>
              </a:spcBef>
              <a:buSzPct val="100000"/>
            </a:pPr>
            <a:r>
              <a:rPr lang="en-US" sz="1300" b="1" dirty="0">
                <a:solidFill>
                  <a:schemeClr val="accent1"/>
                </a:solidFill>
              </a:rPr>
              <a:t>Primary palette</a:t>
            </a:r>
          </a:p>
        </p:txBody>
      </p:sp>
      <p:sp>
        <p:nvSpPr>
          <p:cNvPr id="8" name="TextBox 7">
            <a:extLst>
              <a:ext uri="{FF2B5EF4-FFF2-40B4-BE49-F238E27FC236}">
                <a16:creationId xmlns:a16="http://schemas.microsoft.com/office/drawing/2014/main" id="{13F75ABF-F75C-4C5D-A86D-2DA8F4036081}"/>
              </a:ext>
            </a:extLst>
          </p:cNvPr>
          <p:cNvSpPr txBox="1"/>
          <p:nvPr/>
        </p:nvSpPr>
        <p:spPr>
          <a:xfrm>
            <a:off x="457197" y="3031789"/>
            <a:ext cx="2308340" cy="200055"/>
          </a:xfrm>
          <a:prstGeom prst="rect">
            <a:avLst/>
          </a:prstGeom>
          <a:noFill/>
        </p:spPr>
        <p:txBody>
          <a:bodyPr wrap="square" lIns="0" tIns="0" rIns="0" bIns="0" rtlCol="0">
            <a:spAutoFit/>
          </a:bodyPr>
          <a:lstStyle/>
          <a:p>
            <a:pPr>
              <a:spcBef>
                <a:spcPts val="450"/>
              </a:spcBef>
              <a:buSzPct val="100000"/>
            </a:pPr>
            <a:r>
              <a:rPr lang="en-US" sz="1300" b="1" dirty="0">
                <a:solidFill>
                  <a:schemeClr val="accent1"/>
                </a:solidFill>
              </a:rPr>
              <a:t>Secondary palette</a:t>
            </a:r>
          </a:p>
        </p:txBody>
      </p:sp>
      <p:sp>
        <p:nvSpPr>
          <p:cNvPr id="4" name="Text Placeholder 3">
            <a:extLst>
              <a:ext uri="{FF2B5EF4-FFF2-40B4-BE49-F238E27FC236}">
                <a16:creationId xmlns:a16="http://schemas.microsoft.com/office/drawing/2014/main" id="{45C5DB58-D017-442A-8A52-4EF5B0EEA3B9}"/>
              </a:ext>
            </a:extLst>
          </p:cNvPr>
          <p:cNvSpPr>
            <a:spLocks noGrp="1"/>
          </p:cNvSpPr>
          <p:nvPr>
            <p:ph type="body" sz="quarter" idx="13"/>
          </p:nvPr>
        </p:nvSpPr>
        <p:spPr/>
        <p:txBody>
          <a:bodyPr/>
          <a:lstStyle/>
          <a:p>
            <a:r>
              <a:rPr lang="en-US" dirty="0"/>
              <a:t>Color</a:t>
            </a:r>
          </a:p>
        </p:txBody>
      </p:sp>
      <p:sp>
        <p:nvSpPr>
          <p:cNvPr id="2" name="Title 1">
            <a:extLst>
              <a:ext uri="{FF2B5EF4-FFF2-40B4-BE49-F238E27FC236}">
                <a16:creationId xmlns:a16="http://schemas.microsoft.com/office/drawing/2014/main" id="{23C444CE-8100-43BB-AEAD-99B42867BF56}"/>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24169214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655311-0E16-48DD-AF56-BFAE2C6EE518}"/>
              </a:ext>
            </a:extLst>
          </p:cNvPr>
          <p:cNvSpPr>
            <a:spLocks noGrp="1"/>
          </p:cNvSpPr>
          <p:nvPr>
            <p:ph sz="quarter" idx="10"/>
          </p:nvPr>
        </p:nvSpPr>
        <p:spPr>
          <a:xfrm>
            <a:off x="463295" y="1719072"/>
            <a:ext cx="11277599" cy="4643628"/>
          </a:xfrm>
        </p:spPr>
        <p:txBody>
          <a:bodyPr/>
          <a:lstStyle/>
          <a:p>
            <a:r>
              <a:rPr lang="en-US" sz="2000" dirty="0"/>
              <a:t>Text size and styles are recommendations based on rigorous user testing. They can be adjusted, </a:t>
            </a:r>
            <a:br>
              <a:rPr lang="en-US" sz="2000" dirty="0"/>
            </a:br>
            <a:r>
              <a:rPr lang="en-US" sz="2000" dirty="0"/>
              <a:t>as desired, according to your content and the guidelines on Brand Space. Calibri Light is permitted for body copy in Microsoft Office applications if readable.</a:t>
            </a:r>
          </a:p>
          <a:p>
            <a:r>
              <a:rPr lang="en-US" sz="2000" dirty="0"/>
              <a:t>Please see the </a:t>
            </a:r>
            <a:r>
              <a:rPr lang="en-US" sz="2000" dirty="0">
                <a:hlinkClick r:id="rId2"/>
              </a:rPr>
              <a:t>Typography section on Brand Space </a:t>
            </a:r>
            <a:r>
              <a:rPr lang="en-US" sz="2000" dirty="0"/>
              <a:t>for more guidance.</a:t>
            </a:r>
          </a:p>
        </p:txBody>
      </p:sp>
      <p:sp>
        <p:nvSpPr>
          <p:cNvPr id="4" name="Text Placeholder 3">
            <a:extLst>
              <a:ext uri="{FF2B5EF4-FFF2-40B4-BE49-F238E27FC236}">
                <a16:creationId xmlns:a16="http://schemas.microsoft.com/office/drawing/2014/main" id="{453BDFDC-C552-46B9-8263-B13307177E5E}"/>
              </a:ext>
            </a:extLst>
          </p:cNvPr>
          <p:cNvSpPr>
            <a:spLocks noGrp="1"/>
          </p:cNvSpPr>
          <p:nvPr>
            <p:ph type="body" sz="quarter" idx="13"/>
          </p:nvPr>
        </p:nvSpPr>
        <p:spPr/>
        <p:txBody>
          <a:bodyPr/>
          <a:lstStyle/>
          <a:p>
            <a:r>
              <a:rPr lang="en-US" dirty="0"/>
              <a:t>Typography: Calibri for Microsoft Office applications</a:t>
            </a:r>
          </a:p>
          <a:p>
            <a:endParaRPr lang="en-US" sz="1300" dirty="0">
              <a:solidFill>
                <a:schemeClr val="tx1"/>
              </a:solidFill>
            </a:endParaRPr>
          </a:p>
        </p:txBody>
      </p:sp>
      <p:sp>
        <p:nvSpPr>
          <p:cNvPr id="2" name="Title 1">
            <a:extLst>
              <a:ext uri="{FF2B5EF4-FFF2-40B4-BE49-F238E27FC236}">
                <a16:creationId xmlns:a16="http://schemas.microsoft.com/office/drawing/2014/main" id="{6AAEE7FE-FB70-4E7C-A882-C72F9DA7DA6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6535650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1238FD-8C0B-42C0-A09E-BAE9BA3FD074}"/>
              </a:ext>
            </a:extLst>
          </p:cNvPr>
          <p:cNvSpPr>
            <a:spLocks noGrp="1"/>
          </p:cNvSpPr>
          <p:nvPr>
            <p:ph idx="1"/>
          </p:nvPr>
        </p:nvSpPr>
        <p:spPr/>
        <p:txBody>
          <a:bodyPr/>
          <a:lstStyle/>
          <a:p>
            <a:pPr marL="171450" indent="-171450">
              <a:buFont typeface="Arial" panose="020B0604020202020204" pitchFamily="34" charset="0"/>
              <a:buChar char="•"/>
            </a:pPr>
            <a:r>
              <a:rPr lang="en-US" sz="1800" dirty="0"/>
              <a:t>Document title revised for template consistency</a:t>
            </a:r>
          </a:p>
          <a:p>
            <a:pPr marL="171450" indent="-171450">
              <a:buFont typeface="Arial" panose="020B0604020202020204" pitchFamily="34" charset="0"/>
              <a:buChar char="•"/>
            </a:pPr>
            <a:r>
              <a:rPr lang="en-US" sz="1800" dirty="0"/>
              <a:t>Heritage Seal updated on cover</a:t>
            </a:r>
          </a:p>
          <a:p>
            <a:pPr marL="171450" indent="-171450">
              <a:buFont typeface="Arial" panose="020B0604020202020204" pitchFamily="34" charset="0"/>
              <a:buChar char="•"/>
            </a:pPr>
            <a:r>
              <a:rPr lang="en-US" sz="1800" dirty="0"/>
              <a:t>Accessibility note added to cover</a:t>
            </a:r>
          </a:p>
          <a:p>
            <a:pPr marL="171450" indent="-171450">
              <a:buFont typeface="Arial" panose="020B0604020202020204" pitchFamily="34" charset="0"/>
              <a:buChar char="•"/>
            </a:pPr>
            <a:r>
              <a:rPr lang="en-US" sz="1800" dirty="0"/>
              <a:t>Body font sizes changed to even numbers (easier for dropdown menu use) </a:t>
            </a:r>
          </a:p>
          <a:p>
            <a:pPr marL="171450" indent="-171450">
              <a:buFont typeface="Arial" panose="020B0604020202020204" pitchFamily="34" charset="0"/>
              <a:buChar char="•"/>
            </a:pPr>
            <a:r>
              <a:rPr lang="en-US" sz="1800" dirty="0"/>
              <a:t>Typography section in Appendix updated </a:t>
            </a:r>
          </a:p>
          <a:p>
            <a:endParaRPr lang="en-US" sz="1800" dirty="0"/>
          </a:p>
        </p:txBody>
      </p:sp>
      <p:sp>
        <p:nvSpPr>
          <p:cNvPr id="4" name="Title 3">
            <a:extLst>
              <a:ext uri="{FF2B5EF4-FFF2-40B4-BE49-F238E27FC236}">
                <a16:creationId xmlns:a16="http://schemas.microsoft.com/office/drawing/2014/main" id="{650C2CDF-45CD-4B3D-9162-D1B9F20A21C3}"/>
              </a:ext>
            </a:extLst>
          </p:cNvPr>
          <p:cNvSpPr>
            <a:spLocks noGrp="1"/>
          </p:cNvSpPr>
          <p:nvPr>
            <p:ph type="title"/>
          </p:nvPr>
        </p:nvSpPr>
        <p:spPr/>
        <p:txBody>
          <a:bodyPr/>
          <a:lstStyle/>
          <a:p>
            <a:r>
              <a:rPr lang="en-US" dirty="0"/>
              <a:t>UPDATES IN THIS VERSION</a:t>
            </a:r>
          </a:p>
        </p:txBody>
      </p:sp>
    </p:spTree>
    <p:extLst>
      <p:ext uri="{BB962C8B-B14F-4D97-AF65-F5344CB8AC3E}">
        <p14:creationId xmlns:p14="http://schemas.microsoft.com/office/powerpoint/2010/main" val="375019907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2FA2EC-6CA0-416E-9EB2-D1F8FF643FEC}"/>
              </a:ext>
            </a:extLst>
          </p:cNvPr>
          <p:cNvSpPr>
            <a:spLocks noGrp="1"/>
          </p:cNvSpPr>
          <p:nvPr>
            <p:ph type="body" sz="quarter" idx="13"/>
          </p:nvPr>
        </p:nvSpPr>
        <p:spPr/>
        <p:txBody>
          <a:bodyPr/>
          <a:lstStyle/>
          <a:p>
            <a:r>
              <a:rPr lang="en-US" dirty="0"/>
              <a:t>Imagery style overview: core techniques</a:t>
            </a:r>
          </a:p>
        </p:txBody>
      </p:sp>
      <p:sp>
        <p:nvSpPr>
          <p:cNvPr id="2" name="Title 1">
            <a:extLst>
              <a:ext uri="{FF2B5EF4-FFF2-40B4-BE49-F238E27FC236}">
                <a16:creationId xmlns:a16="http://schemas.microsoft.com/office/drawing/2014/main" id="{A7A2015C-DDBB-4F10-B065-B31F6E7590D2}"/>
              </a:ext>
            </a:extLst>
          </p:cNvPr>
          <p:cNvSpPr>
            <a:spLocks noGrp="1"/>
          </p:cNvSpPr>
          <p:nvPr>
            <p:ph type="title"/>
          </p:nvPr>
        </p:nvSpPr>
        <p:spPr/>
        <p:txBody>
          <a:bodyPr/>
          <a:lstStyle/>
          <a:p>
            <a:r>
              <a:rPr lang="en-US" dirty="0"/>
              <a:t>Appendix</a:t>
            </a:r>
          </a:p>
        </p:txBody>
      </p:sp>
      <p:graphicFrame>
        <p:nvGraphicFramePr>
          <p:cNvPr id="24" name="Table 23">
            <a:extLst>
              <a:ext uri="{FF2B5EF4-FFF2-40B4-BE49-F238E27FC236}">
                <a16:creationId xmlns:a16="http://schemas.microsoft.com/office/drawing/2014/main" id="{9C3031AE-5442-4070-A903-BC9A891EF20F}"/>
              </a:ext>
            </a:extLst>
          </p:cNvPr>
          <p:cNvGraphicFramePr>
            <a:graphicFrameLocks noGrp="1"/>
          </p:cNvGraphicFramePr>
          <p:nvPr/>
        </p:nvGraphicFramePr>
        <p:xfrm>
          <a:off x="474662" y="1811158"/>
          <a:ext cx="11256264" cy="4389372"/>
        </p:xfrm>
        <a:graphic>
          <a:graphicData uri="http://schemas.openxmlformats.org/drawingml/2006/table">
            <a:tbl>
              <a:tblPr firstRow="1" firstCol="1" bandRow="1"/>
              <a:tblGrid>
                <a:gridCol w="1876044">
                  <a:extLst>
                    <a:ext uri="{9D8B030D-6E8A-4147-A177-3AD203B41FA5}">
                      <a16:colId xmlns:a16="http://schemas.microsoft.com/office/drawing/2014/main" val="20000"/>
                    </a:ext>
                  </a:extLst>
                </a:gridCol>
                <a:gridCol w="1876044">
                  <a:extLst>
                    <a:ext uri="{9D8B030D-6E8A-4147-A177-3AD203B41FA5}">
                      <a16:colId xmlns:a16="http://schemas.microsoft.com/office/drawing/2014/main" val="20001"/>
                    </a:ext>
                  </a:extLst>
                </a:gridCol>
                <a:gridCol w="1876044">
                  <a:extLst>
                    <a:ext uri="{9D8B030D-6E8A-4147-A177-3AD203B41FA5}">
                      <a16:colId xmlns:a16="http://schemas.microsoft.com/office/drawing/2014/main" val="20002"/>
                    </a:ext>
                  </a:extLst>
                </a:gridCol>
                <a:gridCol w="1876044">
                  <a:extLst>
                    <a:ext uri="{9D8B030D-6E8A-4147-A177-3AD203B41FA5}">
                      <a16:colId xmlns:a16="http://schemas.microsoft.com/office/drawing/2014/main" val="533255097"/>
                    </a:ext>
                  </a:extLst>
                </a:gridCol>
                <a:gridCol w="1876044">
                  <a:extLst>
                    <a:ext uri="{9D8B030D-6E8A-4147-A177-3AD203B41FA5}">
                      <a16:colId xmlns:a16="http://schemas.microsoft.com/office/drawing/2014/main" val="3342033590"/>
                    </a:ext>
                  </a:extLst>
                </a:gridCol>
                <a:gridCol w="1876044">
                  <a:extLst>
                    <a:ext uri="{9D8B030D-6E8A-4147-A177-3AD203B41FA5}">
                      <a16:colId xmlns:a16="http://schemas.microsoft.com/office/drawing/2014/main" val="674601717"/>
                    </a:ext>
                  </a:extLst>
                </a:gridCol>
              </a:tblGrid>
              <a:tr h="1078951">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2790">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Cut-out objects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Single image many parts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Single illustration many parts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Concentric</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Portal</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Verdana" panose="020B0604030504040204" pitchFamily="34" charset="0"/>
                          <a:cs typeface="Calibri" panose="020F0502020204030204" pitchFamily="34" charset="0"/>
                        </a:rPr>
                        <a:t>Cut-out illustration</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81555">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40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Verdana" panose="020B0604030504040204" pitchFamily="34" charset="0"/>
                          <a:cs typeface="Calibri" panose="020F0502020204030204" pitchFamily="34" charset="0"/>
                        </a:rPr>
                        <a:t>Interacting with the circle (people)</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Cut-out objects with typography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New positioning of cut-out imagery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Incomplete circle in motion</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Full bleed (people)</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Verdana" panose="020B0604030504040204" pitchFamily="34" charset="0"/>
                          <a:cs typeface="Calibri" panose="020F0502020204030204" pitchFamily="34" charset="0"/>
                        </a:rPr>
                        <a:t>Full bleed </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078992">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3036">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Full bleed negative space</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Magnify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Light" panose="020F0302020204030204" pitchFamily="34" charset="0"/>
                          <a:ea typeface="Verdana" panose="020B0604030504040204" pitchFamily="34" charset="0"/>
                          <a:cs typeface="Calibri Light" panose="020F0302020204030204" pitchFamily="34" charset="0"/>
                        </a:rPr>
                        <a:t>People breaking out of the circle</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Light" panose="020F0302020204030204" pitchFamily="34" charset="0"/>
                          <a:ea typeface="Verdana" panose="020B0604030504040204" pitchFamily="34" charset="0"/>
                          <a:cs typeface="Calibri Light" panose="020F0302020204030204" pitchFamily="34" charset="0"/>
                        </a:rPr>
                        <a:t>Hoop (people)</a:t>
                      </a: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38" name="Picture 37">
            <a:extLst>
              <a:ext uri="{FF2B5EF4-FFF2-40B4-BE49-F238E27FC236}">
                <a16:creationId xmlns:a16="http://schemas.microsoft.com/office/drawing/2014/main" id="{E74850D3-CF81-4883-9EF5-D4DC21FFBE36}"/>
              </a:ext>
            </a:extLst>
          </p:cNvPr>
          <p:cNvPicPr>
            <a:picLocks noChangeAspect="1"/>
          </p:cNvPicPr>
          <p:nvPr/>
        </p:nvPicPr>
        <p:blipFill>
          <a:blip r:embed="rId3"/>
          <a:stretch>
            <a:fillRect/>
          </a:stretch>
        </p:blipFill>
        <p:spPr>
          <a:xfrm>
            <a:off x="471960" y="1811159"/>
            <a:ext cx="1814040" cy="1073396"/>
          </a:xfrm>
          <a:prstGeom prst="rect">
            <a:avLst/>
          </a:prstGeom>
        </p:spPr>
      </p:pic>
      <p:pic>
        <p:nvPicPr>
          <p:cNvPr id="39" name="Picture 38">
            <a:extLst>
              <a:ext uri="{FF2B5EF4-FFF2-40B4-BE49-F238E27FC236}">
                <a16:creationId xmlns:a16="http://schemas.microsoft.com/office/drawing/2014/main" id="{E00EC013-BE57-47AB-9C01-D9F6BB826FFE}"/>
              </a:ext>
            </a:extLst>
          </p:cNvPr>
          <p:cNvPicPr>
            <a:picLocks noChangeAspect="1"/>
          </p:cNvPicPr>
          <p:nvPr/>
        </p:nvPicPr>
        <p:blipFill>
          <a:blip r:embed="rId4"/>
          <a:stretch>
            <a:fillRect/>
          </a:stretch>
        </p:blipFill>
        <p:spPr>
          <a:xfrm>
            <a:off x="2352831" y="1811159"/>
            <a:ext cx="1814039" cy="1073396"/>
          </a:xfrm>
          <a:prstGeom prst="rect">
            <a:avLst/>
          </a:prstGeom>
        </p:spPr>
      </p:pic>
      <p:pic>
        <p:nvPicPr>
          <p:cNvPr id="40" name="Picture 39">
            <a:extLst>
              <a:ext uri="{FF2B5EF4-FFF2-40B4-BE49-F238E27FC236}">
                <a16:creationId xmlns:a16="http://schemas.microsoft.com/office/drawing/2014/main" id="{1AD3F073-AD3F-4BE6-990D-3CFC895CBFCD}"/>
              </a:ext>
            </a:extLst>
          </p:cNvPr>
          <p:cNvPicPr>
            <a:picLocks noChangeAspect="1"/>
          </p:cNvPicPr>
          <p:nvPr/>
        </p:nvPicPr>
        <p:blipFill>
          <a:blip r:embed="rId5"/>
          <a:stretch>
            <a:fillRect/>
          </a:stretch>
        </p:blipFill>
        <p:spPr>
          <a:xfrm>
            <a:off x="4233701" y="1812400"/>
            <a:ext cx="1814039" cy="1073396"/>
          </a:xfrm>
          <a:prstGeom prst="rect">
            <a:avLst/>
          </a:prstGeom>
        </p:spPr>
      </p:pic>
      <p:pic>
        <p:nvPicPr>
          <p:cNvPr id="41" name="Picture 40">
            <a:extLst>
              <a:ext uri="{FF2B5EF4-FFF2-40B4-BE49-F238E27FC236}">
                <a16:creationId xmlns:a16="http://schemas.microsoft.com/office/drawing/2014/main" id="{4F1067C7-A02D-40B5-8D88-80EAA1EF3133}"/>
              </a:ext>
            </a:extLst>
          </p:cNvPr>
          <p:cNvPicPr>
            <a:picLocks noChangeAspect="1"/>
          </p:cNvPicPr>
          <p:nvPr/>
        </p:nvPicPr>
        <p:blipFill>
          <a:blip r:embed="rId6"/>
          <a:stretch>
            <a:fillRect/>
          </a:stretch>
        </p:blipFill>
        <p:spPr>
          <a:xfrm>
            <a:off x="6114571" y="1812400"/>
            <a:ext cx="1814039" cy="1073395"/>
          </a:xfrm>
          <a:prstGeom prst="rect">
            <a:avLst/>
          </a:prstGeom>
        </p:spPr>
      </p:pic>
      <p:pic>
        <p:nvPicPr>
          <p:cNvPr id="42" name="Picture 41">
            <a:extLst>
              <a:ext uri="{FF2B5EF4-FFF2-40B4-BE49-F238E27FC236}">
                <a16:creationId xmlns:a16="http://schemas.microsoft.com/office/drawing/2014/main" id="{1CD5133B-C54A-4960-95F5-1BEFD3088515}"/>
              </a:ext>
            </a:extLst>
          </p:cNvPr>
          <p:cNvPicPr>
            <a:picLocks noChangeAspect="1"/>
          </p:cNvPicPr>
          <p:nvPr/>
        </p:nvPicPr>
        <p:blipFill>
          <a:blip r:embed="rId7"/>
          <a:stretch>
            <a:fillRect/>
          </a:stretch>
        </p:blipFill>
        <p:spPr>
          <a:xfrm>
            <a:off x="7995441" y="1811159"/>
            <a:ext cx="1814039" cy="1073395"/>
          </a:xfrm>
          <a:prstGeom prst="rect">
            <a:avLst/>
          </a:prstGeom>
        </p:spPr>
      </p:pic>
      <p:pic>
        <p:nvPicPr>
          <p:cNvPr id="43" name="Picture 42">
            <a:extLst>
              <a:ext uri="{FF2B5EF4-FFF2-40B4-BE49-F238E27FC236}">
                <a16:creationId xmlns:a16="http://schemas.microsoft.com/office/drawing/2014/main" id="{6C92100C-F046-4964-A1DC-6A9BD7EFDC08}"/>
              </a:ext>
            </a:extLst>
          </p:cNvPr>
          <p:cNvPicPr>
            <a:picLocks noChangeAspect="1"/>
          </p:cNvPicPr>
          <p:nvPr/>
        </p:nvPicPr>
        <p:blipFill>
          <a:blip r:embed="rId8"/>
          <a:stretch>
            <a:fillRect/>
          </a:stretch>
        </p:blipFill>
        <p:spPr>
          <a:xfrm>
            <a:off x="9876312" y="1811159"/>
            <a:ext cx="1814037" cy="1073395"/>
          </a:xfrm>
          <a:prstGeom prst="rect">
            <a:avLst/>
          </a:prstGeom>
        </p:spPr>
      </p:pic>
      <p:pic>
        <p:nvPicPr>
          <p:cNvPr id="44" name="Picture 43">
            <a:extLst>
              <a:ext uri="{FF2B5EF4-FFF2-40B4-BE49-F238E27FC236}">
                <a16:creationId xmlns:a16="http://schemas.microsoft.com/office/drawing/2014/main" id="{BF2A5CA9-1F0F-4FC5-9D29-94975E2799B4}"/>
              </a:ext>
            </a:extLst>
          </p:cNvPr>
          <p:cNvPicPr>
            <a:picLocks noChangeAspect="1"/>
          </p:cNvPicPr>
          <p:nvPr/>
        </p:nvPicPr>
        <p:blipFill>
          <a:blip r:embed="rId9"/>
          <a:stretch>
            <a:fillRect/>
          </a:stretch>
        </p:blipFill>
        <p:spPr>
          <a:xfrm>
            <a:off x="471960" y="3283473"/>
            <a:ext cx="1814039" cy="1073396"/>
          </a:xfrm>
          <a:prstGeom prst="rect">
            <a:avLst/>
          </a:prstGeom>
        </p:spPr>
      </p:pic>
      <p:pic>
        <p:nvPicPr>
          <p:cNvPr id="45" name="Picture 44">
            <a:extLst>
              <a:ext uri="{FF2B5EF4-FFF2-40B4-BE49-F238E27FC236}">
                <a16:creationId xmlns:a16="http://schemas.microsoft.com/office/drawing/2014/main" id="{7A234E9C-D133-49F1-8716-D9DD6CBF518D}"/>
              </a:ext>
            </a:extLst>
          </p:cNvPr>
          <p:cNvPicPr>
            <a:picLocks noChangeAspect="1"/>
          </p:cNvPicPr>
          <p:nvPr/>
        </p:nvPicPr>
        <p:blipFill>
          <a:blip r:embed="rId10"/>
          <a:stretch>
            <a:fillRect/>
          </a:stretch>
        </p:blipFill>
        <p:spPr>
          <a:xfrm>
            <a:off x="2352831" y="3283473"/>
            <a:ext cx="1814039" cy="1073395"/>
          </a:xfrm>
          <a:prstGeom prst="rect">
            <a:avLst/>
          </a:prstGeom>
        </p:spPr>
      </p:pic>
      <p:pic>
        <p:nvPicPr>
          <p:cNvPr id="46" name="Picture 45">
            <a:extLst>
              <a:ext uri="{FF2B5EF4-FFF2-40B4-BE49-F238E27FC236}">
                <a16:creationId xmlns:a16="http://schemas.microsoft.com/office/drawing/2014/main" id="{ADDC52A7-2EBF-4C05-97E6-CA7DAD2C9204}"/>
              </a:ext>
            </a:extLst>
          </p:cNvPr>
          <p:cNvPicPr>
            <a:picLocks noChangeAspect="1"/>
          </p:cNvPicPr>
          <p:nvPr/>
        </p:nvPicPr>
        <p:blipFill>
          <a:blip r:embed="rId11"/>
          <a:stretch>
            <a:fillRect/>
          </a:stretch>
        </p:blipFill>
        <p:spPr>
          <a:xfrm>
            <a:off x="4233701" y="3284714"/>
            <a:ext cx="1814039" cy="1073395"/>
          </a:xfrm>
          <a:prstGeom prst="rect">
            <a:avLst/>
          </a:prstGeom>
        </p:spPr>
      </p:pic>
      <p:pic>
        <p:nvPicPr>
          <p:cNvPr id="47" name="Picture 46">
            <a:extLst>
              <a:ext uri="{FF2B5EF4-FFF2-40B4-BE49-F238E27FC236}">
                <a16:creationId xmlns:a16="http://schemas.microsoft.com/office/drawing/2014/main" id="{B20112AE-98DA-41BD-8887-B15A0A255447}"/>
              </a:ext>
            </a:extLst>
          </p:cNvPr>
          <p:cNvPicPr>
            <a:picLocks noChangeAspect="1"/>
          </p:cNvPicPr>
          <p:nvPr/>
        </p:nvPicPr>
        <p:blipFill>
          <a:blip r:embed="rId12"/>
          <a:stretch>
            <a:fillRect/>
          </a:stretch>
        </p:blipFill>
        <p:spPr>
          <a:xfrm>
            <a:off x="6114572" y="3284714"/>
            <a:ext cx="1814037" cy="1073395"/>
          </a:xfrm>
          <a:prstGeom prst="rect">
            <a:avLst/>
          </a:prstGeom>
        </p:spPr>
      </p:pic>
      <p:pic>
        <p:nvPicPr>
          <p:cNvPr id="48" name="Picture 47">
            <a:extLst>
              <a:ext uri="{FF2B5EF4-FFF2-40B4-BE49-F238E27FC236}">
                <a16:creationId xmlns:a16="http://schemas.microsoft.com/office/drawing/2014/main" id="{D7C745DE-9A87-4DD2-AD5B-E7C1424813F6}"/>
              </a:ext>
            </a:extLst>
          </p:cNvPr>
          <p:cNvPicPr>
            <a:picLocks noChangeAspect="1"/>
          </p:cNvPicPr>
          <p:nvPr/>
        </p:nvPicPr>
        <p:blipFill>
          <a:blip r:embed="rId13"/>
          <a:stretch>
            <a:fillRect/>
          </a:stretch>
        </p:blipFill>
        <p:spPr>
          <a:xfrm>
            <a:off x="7995442" y="3283473"/>
            <a:ext cx="1814037" cy="1073395"/>
          </a:xfrm>
          <a:prstGeom prst="rect">
            <a:avLst/>
          </a:prstGeom>
        </p:spPr>
      </p:pic>
      <p:pic>
        <p:nvPicPr>
          <p:cNvPr id="49" name="Picture 48">
            <a:extLst>
              <a:ext uri="{FF2B5EF4-FFF2-40B4-BE49-F238E27FC236}">
                <a16:creationId xmlns:a16="http://schemas.microsoft.com/office/drawing/2014/main" id="{72BB7798-5DAB-4290-A4E9-39F7BDAF0A6F}"/>
              </a:ext>
            </a:extLst>
          </p:cNvPr>
          <p:cNvPicPr>
            <a:picLocks noChangeAspect="1"/>
          </p:cNvPicPr>
          <p:nvPr/>
        </p:nvPicPr>
        <p:blipFill>
          <a:blip r:embed="rId14"/>
          <a:stretch>
            <a:fillRect/>
          </a:stretch>
        </p:blipFill>
        <p:spPr>
          <a:xfrm>
            <a:off x="9876312" y="3283473"/>
            <a:ext cx="1814037" cy="1073394"/>
          </a:xfrm>
          <a:prstGeom prst="rect">
            <a:avLst/>
          </a:prstGeom>
        </p:spPr>
      </p:pic>
      <p:pic>
        <p:nvPicPr>
          <p:cNvPr id="50" name="Picture 49">
            <a:extLst>
              <a:ext uri="{FF2B5EF4-FFF2-40B4-BE49-F238E27FC236}">
                <a16:creationId xmlns:a16="http://schemas.microsoft.com/office/drawing/2014/main" id="{04818860-713E-4EB4-8E46-43E0DC0E247B}"/>
              </a:ext>
            </a:extLst>
          </p:cNvPr>
          <p:cNvPicPr>
            <a:picLocks noChangeAspect="1"/>
          </p:cNvPicPr>
          <p:nvPr/>
        </p:nvPicPr>
        <p:blipFill>
          <a:blip r:embed="rId15"/>
          <a:stretch>
            <a:fillRect/>
          </a:stretch>
        </p:blipFill>
        <p:spPr>
          <a:xfrm>
            <a:off x="471960" y="4752100"/>
            <a:ext cx="1814039" cy="1073395"/>
          </a:xfrm>
          <a:prstGeom prst="rect">
            <a:avLst/>
          </a:prstGeom>
        </p:spPr>
      </p:pic>
      <p:pic>
        <p:nvPicPr>
          <p:cNvPr id="51" name="Picture 50">
            <a:extLst>
              <a:ext uri="{FF2B5EF4-FFF2-40B4-BE49-F238E27FC236}">
                <a16:creationId xmlns:a16="http://schemas.microsoft.com/office/drawing/2014/main" id="{7C2E5338-5FD5-4EBA-8805-84806F6CE1B7}"/>
              </a:ext>
            </a:extLst>
          </p:cNvPr>
          <p:cNvPicPr>
            <a:picLocks noChangeAspect="1"/>
          </p:cNvPicPr>
          <p:nvPr/>
        </p:nvPicPr>
        <p:blipFill>
          <a:blip r:embed="rId16"/>
          <a:stretch>
            <a:fillRect/>
          </a:stretch>
        </p:blipFill>
        <p:spPr>
          <a:xfrm>
            <a:off x="2352832" y="4752100"/>
            <a:ext cx="1814037" cy="1073395"/>
          </a:xfrm>
          <a:prstGeom prst="rect">
            <a:avLst/>
          </a:prstGeom>
        </p:spPr>
      </p:pic>
      <p:pic>
        <p:nvPicPr>
          <p:cNvPr id="52" name="Picture 51">
            <a:extLst>
              <a:ext uri="{FF2B5EF4-FFF2-40B4-BE49-F238E27FC236}">
                <a16:creationId xmlns:a16="http://schemas.microsoft.com/office/drawing/2014/main" id="{58EB52B1-5ACD-476E-8554-F8B5DAA08A5A}"/>
              </a:ext>
            </a:extLst>
          </p:cNvPr>
          <p:cNvPicPr>
            <a:picLocks noChangeAspect="1"/>
          </p:cNvPicPr>
          <p:nvPr/>
        </p:nvPicPr>
        <p:blipFill>
          <a:blip r:embed="rId17"/>
          <a:stretch>
            <a:fillRect/>
          </a:stretch>
        </p:blipFill>
        <p:spPr>
          <a:xfrm>
            <a:off x="4233702" y="4753341"/>
            <a:ext cx="1814037" cy="1073395"/>
          </a:xfrm>
          <a:prstGeom prst="rect">
            <a:avLst/>
          </a:prstGeom>
        </p:spPr>
      </p:pic>
      <p:pic>
        <p:nvPicPr>
          <p:cNvPr id="53" name="Picture 52">
            <a:extLst>
              <a:ext uri="{FF2B5EF4-FFF2-40B4-BE49-F238E27FC236}">
                <a16:creationId xmlns:a16="http://schemas.microsoft.com/office/drawing/2014/main" id="{6B07BC91-66A8-465D-B5DB-41CB51123C84}"/>
              </a:ext>
            </a:extLst>
          </p:cNvPr>
          <p:cNvPicPr>
            <a:picLocks noChangeAspect="1"/>
          </p:cNvPicPr>
          <p:nvPr/>
        </p:nvPicPr>
        <p:blipFill>
          <a:blip r:embed="rId18"/>
          <a:stretch>
            <a:fillRect/>
          </a:stretch>
        </p:blipFill>
        <p:spPr>
          <a:xfrm>
            <a:off x="6114572" y="4753341"/>
            <a:ext cx="1814037" cy="1073394"/>
          </a:xfrm>
          <a:prstGeom prst="rect">
            <a:avLst/>
          </a:prstGeom>
        </p:spPr>
      </p:pic>
      <p:sp>
        <p:nvSpPr>
          <p:cNvPr id="54" name="Content Placeholder 11">
            <a:extLst>
              <a:ext uri="{FF2B5EF4-FFF2-40B4-BE49-F238E27FC236}">
                <a16:creationId xmlns:a16="http://schemas.microsoft.com/office/drawing/2014/main" id="{071866C9-C2C8-4154-8071-FC57A9CF6D15}"/>
              </a:ext>
            </a:extLst>
          </p:cNvPr>
          <p:cNvSpPr>
            <a:spLocks noGrp="1"/>
          </p:cNvSpPr>
          <p:nvPr>
            <p:ph sz="quarter" idx="10"/>
          </p:nvPr>
        </p:nvSpPr>
        <p:spPr>
          <a:xfrm>
            <a:off x="461074" y="1095700"/>
            <a:ext cx="11256264" cy="1221980"/>
          </a:xfrm>
        </p:spPr>
        <p:txBody>
          <a:bodyPr>
            <a:normAutofit/>
          </a:bodyPr>
          <a:lstStyle/>
          <a:p>
            <a:r>
              <a:rPr lang="en-US" noProof="0" dirty="0"/>
              <a:t>To learn more about acceptable image styles, search Imagery on </a:t>
            </a:r>
            <a:r>
              <a:rPr lang="en-US" noProof="0" dirty="0">
                <a:hlinkClick r:id="rId19"/>
              </a:rPr>
              <a:t>Brand Space</a:t>
            </a:r>
            <a:r>
              <a:rPr lang="en-US" noProof="0" dirty="0"/>
              <a:t>.</a:t>
            </a:r>
            <a:r>
              <a:rPr lang="en-US" dirty="0"/>
              <a:t> To learn more about where to purchase images outside of Brand Space, visit the </a:t>
            </a:r>
            <a:r>
              <a:rPr lang="en-US" dirty="0">
                <a:hlinkClick r:id="rId20"/>
              </a:rPr>
              <a:t>vendor agreements section</a:t>
            </a:r>
            <a:r>
              <a:rPr lang="en-US" dirty="0"/>
              <a:t>.</a:t>
            </a:r>
            <a:endParaRPr lang="en-US" noProof="0" dirty="0"/>
          </a:p>
          <a:p>
            <a:endParaRPr lang="en-US" noProof="0" dirty="0"/>
          </a:p>
        </p:txBody>
      </p:sp>
    </p:spTree>
    <p:extLst>
      <p:ext uri="{BB962C8B-B14F-4D97-AF65-F5344CB8AC3E}">
        <p14:creationId xmlns:p14="http://schemas.microsoft.com/office/powerpoint/2010/main" val="20623824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5DBEBF-D8A3-4B7C-9BD0-F45A52C79930}"/>
              </a:ext>
            </a:extLst>
          </p:cNvPr>
          <p:cNvSpPr>
            <a:spLocks noGrp="1"/>
          </p:cNvSpPr>
          <p:nvPr>
            <p:ph type="body" sz="quarter" idx="13"/>
          </p:nvPr>
        </p:nvSpPr>
        <p:spPr/>
        <p:txBody>
          <a:bodyPr/>
          <a:lstStyle/>
          <a:p>
            <a:r>
              <a:rPr lang="en-US" dirty="0"/>
              <a:t>Imagery style overview: core supporting techniques</a:t>
            </a:r>
          </a:p>
        </p:txBody>
      </p:sp>
      <p:sp>
        <p:nvSpPr>
          <p:cNvPr id="2" name="Title 1">
            <a:extLst>
              <a:ext uri="{FF2B5EF4-FFF2-40B4-BE49-F238E27FC236}">
                <a16:creationId xmlns:a16="http://schemas.microsoft.com/office/drawing/2014/main" id="{BEF32FE3-F094-4AA9-9645-1B5787FBE33A}"/>
              </a:ext>
            </a:extLst>
          </p:cNvPr>
          <p:cNvSpPr>
            <a:spLocks noGrp="1"/>
          </p:cNvSpPr>
          <p:nvPr>
            <p:ph type="title"/>
          </p:nvPr>
        </p:nvSpPr>
        <p:spPr/>
        <p:txBody>
          <a:bodyPr/>
          <a:lstStyle/>
          <a:p>
            <a:r>
              <a:rPr lang="en-US" dirty="0"/>
              <a:t>Appendix</a:t>
            </a:r>
          </a:p>
        </p:txBody>
      </p:sp>
      <p:pic>
        <p:nvPicPr>
          <p:cNvPr id="17" name="Picture 16">
            <a:extLst>
              <a:ext uri="{FF2B5EF4-FFF2-40B4-BE49-F238E27FC236}">
                <a16:creationId xmlns:a16="http://schemas.microsoft.com/office/drawing/2014/main" id="{3097FC35-384B-4D35-BC74-F44B927F1780}"/>
              </a:ext>
            </a:extLst>
          </p:cNvPr>
          <p:cNvPicPr>
            <a:picLocks noChangeAspect="1"/>
          </p:cNvPicPr>
          <p:nvPr/>
        </p:nvPicPr>
        <p:blipFill>
          <a:blip r:embed="rId3"/>
          <a:stretch>
            <a:fillRect/>
          </a:stretch>
        </p:blipFill>
        <p:spPr>
          <a:xfrm>
            <a:off x="471960" y="1810512"/>
            <a:ext cx="1814040" cy="1068796"/>
          </a:xfrm>
          <a:prstGeom prst="rect">
            <a:avLst/>
          </a:prstGeom>
        </p:spPr>
      </p:pic>
      <p:pic>
        <p:nvPicPr>
          <p:cNvPr id="18" name="Picture 17">
            <a:extLst>
              <a:ext uri="{FF2B5EF4-FFF2-40B4-BE49-F238E27FC236}">
                <a16:creationId xmlns:a16="http://schemas.microsoft.com/office/drawing/2014/main" id="{37E5C253-BAA1-498A-9FF0-5EB927D00E29}"/>
              </a:ext>
            </a:extLst>
          </p:cNvPr>
          <p:cNvPicPr>
            <a:picLocks noChangeAspect="1"/>
          </p:cNvPicPr>
          <p:nvPr/>
        </p:nvPicPr>
        <p:blipFill>
          <a:blip r:embed="rId4"/>
          <a:stretch>
            <a:fillRect/>
          </a:stretch>
        </p:blipFill>
        <p:spPr>
          <a:xfrm>
            <a:off x="2352831" y="1810512"/>
            <a:ext cx="1814039" cy="1068795"/>
          </a:xfrm>
          <a:prstGeom prst="rect">
            <a:avLst/>
          </a:prstGeom>
        </p:spPr>
      </p:pic>
      <p:pic>
        <p:nvPicPr>
          <p:cNvPr id="19" name="Picture 18">
            <a:extLst>
              <a:ext uri="{FF2B5EF4-FFF2-40B4-BE49-F238E27FC236}">
                <a16:creationId xmlns:a16="http://schemas.microsoft.com/office/drawing/2014/main" id="{9554E253-72F5-432C-BAAE-CA49AC252A5A}"/>
              </a:ext>
            </a:extLst>
          </p:cNvPr>
          <p:cNvPicPr>
            <a:picLocks noChangeAspect="1"/>
          </p:cNvPicPr>
          <p:nvPr/>
        </p:nvPicPr>
        <p:blipFill>
          <a:blip r:embed="rId5"/>
          <a:stretch>
            <a:fillRect/>
          </a:stretch>
        </p:blipFill>
        <p:spPr>
          <a:xfrm>
            <a:off x="4233701" y="1810512"/>
            <a:ext cx="1814039" cy="1068795"/>
          </a:xfrm>
          <a:prstGeom prst="rect">
            <a:avLst/>
          </a:prstGeom>
        </p:spPr>
      </p:pic>
      <p:pic>
        <p:nvPicPr>
          <p:cNvPr id="21" name="Picture 20">
            <a:extLst>
              <a:ext uri="{FF2B5EF4-FFF2-40B4-BE49-F238E27FC236}">
                <a16:creationId xmlns:a16="http://schemas.microsoft.com/office/drawing/2014/main" id="{3B5F515D-07F5-41B6-AEE5-67FA199A1C3C}"/>
              </a:ext>
            </a:extLst>
          </p:cNvPr>
          <p:cNvPicPr>
            <a:picLocks noChangeAspect="1"/>
          </p:cNvPicPr>
          <p:nvPr/>
        </p:nvPicPr>
        <p:blipFill>
          <a:blip r:embed="rId6"/>
          <a:stretch>
            <a:fillRect/>
          </a:stretch>
        </p:blipFill>
        <p:spPr>
          <a:xfrm>
            <a:off x="6114571" y="1810512"/>
            <a:ext cx="1814039" cy="1068795"/>
          </a:xfrm>
          <a:prstGeom prst="rect">
            <a:avLst/>
          </a:prstGeom>
        </p:spPr>
      </p:pic>
      <p:pic>
        <p:nvPicPr>
          <p:cNvPr id="22" name="Picture 21">
            <a:extLst>
              <a:ext uri="{FF2B5EF4-FFF2-40B4-BE49-F238E27FC236}">
                <a16:creationId xmlns:a16="http://schemas.microsoft.com/office/drawing/2014/main" id="{962BF2C3-B3C5-4A9B-9A28-ED2B618A086B}"/>
              </a:ext>
            </a:extLst>
          </p:cNvPr>
          <p:cNvPicPr>
            <a:picLocks noChangeAspect="1"/>
          </p:cNvPicPr>
          <p:nvPr/>
        </p:nvPicPr>
        <p:blipFill>
          <a:blip r:embed="rId7"/>
          <a:stretch>
            <a:fillRect/>
          </a:stretch>
        </p:blipFill>
        <p:spPr>
          <a:xfrm>
            <a:off x="7995441" y="1810512"/>
            <a:ext cx="1814039" cy="1068795"/>
          </a:xfrm>
          <a:prstGeom prst="rect">
            <a:avLst/>
          </a:prstGeom>
        </p:spPr>
      </p:pic>
      <p:pic>
        <p:nvPicPr>
          <p:cNvPr id="23" name="Picture 22">
            <a:extLst>
              <a:ext uri="{FF2B5EF4-FFF2-40B4-BE49-F238E27FC236}">
                <a16:creationId xmlns:a16="http://schemas.microsoft.com/office/drawing/2014/main" id="{5D5CBD44-DD25-4C9C-AE14-C8724948613A}"/>
              </a:ext>
            </a:extLst>
          </p:cNvPr>
          <p:cNvPicPr>
            <a:picLocks noChangeAspect="1"/>
          </p:cNvPicPr>
          <p:nvPr/>
        </p:nvPicPr>
        <p:blipFill>
          <a:blip r:embed="rId8"/>
          <a:stretch>
            <a:fillRect/>
          </a:stretch>
        </p:blipFill>
        <p:spPr>
          <a:xfrm>
            <a:off x="9876312" y="1810512"/>
            <a:ext cx="1814037" cy="1068794"/>
          </a:xfrm>
          <a:prstGeom prst="rect">
            <a:avLst/>
          </a:prstGeom>
        </p:spPr>
      </p:pic>
      <p:pic>
        <p:nvPicPr>
          <p:cNvPr id="25" name="Picture 24">
            <a:extLst>
              <a:ext uri="{FF2B5EF4-FFF2-40B4-BE49-F238E27FC236}">
                <a16:creationId xmlns:a16="http://schemas.microsoft.com/office/drawing/2014/main" id="{132A11CC-ED50-4554-9565-B56C3A05BBF4}"/>
              </a:ext>
            </a:extLst>
          </p:cNvPr>
          <p:cNvPicPr>
            <a:picLocks noChangeAspect="1"/>
          </p:cNvPicPr>
          <p:nvPr/>
        </p:nvPicPr>
        <p:blipFill>
          <a:blip r:embed="rId9"/>
          <a:stretch>
            <a:fillRect/>
          </a:stretch>
        </p:blipFill>
        <p:spPr>
          <a:xfrm>
            <a:off x="471960" y="3282696"/>
            <a:ext cx="1814039" cy="1068795"/>
          </a:xfrm>
          <a:prstGeom prst="rect">
            <a:avLst/>
          </a:prstGeom>
        </p:spPr>
      </p:pic>
      <p:pic>
        <p:nvPicPr>
          <p:cNvPr id="26" name="Picture 25">
            <a:extLst>
              <a:ext uri="{FF2B5EF4-FFF2-40B4-BE49-F238E27FC236}">
                <a16:creationId xmlns:a16="http://schemas.microsoft.com/office/drawing/2014/main" id="{27E90E8E-E896-4198-B9CA-CC5FF80381EE}"/>
              </a:ext>
            </a:extLst>
          </p:cNvPr>
          <p:cNvPicPr>
            <a:picLocks noChangeAspect="1"/>
          </p:cNvPicPr>
          <p:nvPr/>
        </p:nvPicPr>
        <p:blipFill>
          <a:blip r:embed="rId10"/>
          <a:stretch>
            <a:fillRect/>
          </a:stretch>
        </p:blipFill>
        <p:spPr>
          <a:xfrm>
            <a:off x="2352831" y="3282696"/>
            <a:ext cx="1814039" cy="1068795"/>
          </a:xfrm>
          <a:prstGeom prst="rect">
            <a:avLst/>
          </a:prstGeom>
        </p:spPr>
      </p:pic>
      <p:pic>
        <p:nvPicPr>
          <p:cNvPr id="27" name="Picture 26">
            <a:extLst>
              <a:ext uri="{FF2B5EF4-FFF2-40B4-BE49-F238E27FC236}">
                <a16:creationId xmlns:a16="http://schemas.microsoft.com/office/drawing/2014/main" id="{14BE6BA4-A0E5-409D-BF44-2E1E3490E3D0}"/>
              </a:ext>
            </a:extLst>
          </p:cNvPr>
          <p:cNvPicPr>
            <a:picLocks noChangeAspect="1"/>
          </p:cNvPicPr>
          <p:nvPr/>
        </p:nvPicPr>
        <p:blipFill>
          <a:blip r:embed="rId11"/>
          <a:stretch>
            <a:fillRect/>
          </a:stretch>
        </p:blipFill>
        <p:spPr>
          <a:xfrm>
            <a:off x="4233701" y="3282696"/>
            <a:ext cx="1814039" cy="1068795"/>
          </a:xfrm>
          <a:prstGeom prst="rect">
            <a:avLst/>
          </a:prstGeom>
        </p:spPr>
      </p:pic>
      <p:sp>
        <p:nvSpPr>
          <p:cNvPr id="28" name="Content Placeholder 11">
            <a:extLst>
              <a:ext uri="{FF2B5EF4-FFF2-40B4-BE49-F238E27FC236}">
                <a16:creationId xmlns:a16="http://schemas.microsoft.com/office/drawing/2014/main" id="{7B1B1808-B420-4914-91B6-FD2E1861C94E}"/>
              </a:ext>
            </a:extLst>
          </p:cNvPr>
          <p:cNvSpPr>
            <a:spLocks noGrp="1"/>
          </p:cNvSpPr>
          <p:nvPr>
            <p:ph sz="quarter" idx="10"/>
          </p:nvPr>
        </p:nvSpPr>
        <p:spPr>
          <a:xfrm>
            <a:off x="461074" y="1095700"/>
            <a:ext cx="11256264" cy="1221980"/>
          </a:xfrm>
        </p:spPr>
        <p:txBody>
          <a:bodyPr>
            <a:normAutofit/>
          </a:bodyPr>
          <a:lstStyle/>
          <a:p>
            <a:r>
              <a:rPr lang="en-US" noProof="0" dirty="0"/>
              <a:t>To learn more about acceptable image styles, search Imagery on </a:t>
            </a:r>
            <a:r>
              <a:rPr lang="en-US" noProof="0" dirty="0">
                <a:hlinkClick r:id="rId12"/>
              </a:rPr>
              <a:t>Brand Space</a:t>
            </a:r>
            <a:r>
              <a:rPr lang="en-US" noProof="0" dirty="0"/>
              <a:t>.</a:t>
            </a:r>
            <a:r>
              <a:rPr lang="en-US" dirty="0"/>
              <a:t> To learn more about where to purchase images outside of Brand Space, visit the </a:t>
            </a:r>
            <a:r>
              <a:rPr lang="en-US" dirty="0">
                <a:hlinkClick r:id="rId13"/>
              </a:rPr>
              <a:t>vendor agreements section</a:t>
            </a:r>
            <a:r>
              <a:rPr lang="en-US" dirty="0"/>
              <a:t>.</a:t>
            </a:r>
            <a:endParaRPr lang="en-US" noProof="0" dirty="0"/>
          </a:p>
          <a:p>
            <a:endParaRPr lang="en-US" noProof="0" dirty="0"/>
          </a:p>
        </p:txBody>
      </p:sp>
      <p:graphicFrame>
        <p:nvGraphicFramePr>
          <p:cNvPr id="29" name="Table 28">
            <a:extLst>
              <a:ext uri="{FF2B5EF4-FFF2-40B4-BE49-F238E27FC236}">
                <a16:creationId xmlns:a16="http://schemas.microsoft.com/office/drawing/2014/main" id="{CBD4D910-FB5D-47C0-812E-D7098EF07377}"/>
              </a:ext>
            </a:extLst>
          </p:cNvPr>
          <p:cNvGraphicFramePr>
            <a:graphicFrameLocks noGrp="1"/>
          </p:cNvGraphicFramePr>
          <p:nvPr/>
        </p:nvGraphicFramePr>
        <p:xfrm>
          <a:off x="474662" y="1800998"/>
          <a:ext cx="11256264" cy="4389372"/>
        </p:xfrm>
        <a:graphic>
          <a:graphicData uri="http://schemas.openxmlformats.org/drawingml/2006/table">
            <a:tbl>
              <a:tblPr firstRow="1" firstCol="1" bandRow="1"/>
              <a:tblGrid>
                <a:gridCol w="1876044">
                  <a:extLst>
                    <a:ext uri="{9D8B030D-6E8A-4147-A177-3AD203B41FA5}">
                      <a16:colId xmlns:a16="http://schemas.microsoft.com/office/drawing/2014/main" val="20000"/>
                    </a:ext>
                  </a:extLst>
                </a:gridCol>
                <a:gridCol w="1876044">
                  <a:extLst>
                    <a:ext uri="{9D8B030D-6E8A-4147-A177-3AD203B41FA5}">
                      <a16:colId xmlns:a16="http://schemas.microsoft.com/office/drawing/2014/main" val="20001"/>
                    </a:ext>
                  </a:extLst>
                </a:gridCol>
                <a:gridCol w="1876044">
                  <a:extLst>
                    <a:ext uri="{9D8B030D-6E8A-4147-A177-3AD203B41FA5}">
                      <a16:colId xmlns:a16="http://schemas.microsoft.com/office/drawing/2014/main" val="20002"/>
                    </a:ext>
                  </a:extLst>
                </a:gridCol>
                <a:gridCol w="1876044">
                  <a:extLst>
                    <a:ext uri="{9D8B030D-6E8A-4147-A177-3AD203B41FA5}">
                      <a16:colId xmlns:a16="http://schemas.microsoft.com/office/drawing/2014/main" val="533255097"/>
                    </a:ext>
                  </a:extLst>
                </a:gridCol>
                <a:gridCol w="1876044">
                  <a:extLst>
                    <a:ext uri="{9D8B030D-6E8A-4147-A177-3AD203B41FA5}">
                      <a16:colId xmlns:a16="http://schemas.microsoft.com/office/drawing/2014/main" val="3342033590"/>
                    </a:ext>
                  </a:extLst>
                </a:gridCol>
                <a:gridCol w="1876044">
                  <a:extLst>
                    <a:ext uri="{9D8B030D-6E8A-4147-A177-3AD203B41FA5}">
                      <a16:colId xmlns:a16="http://schemas.microsoft.com/office/drawing/2014/main" val="674601717"/>
                    </a:ext>
                  </a:extLst>
                </a:gridCol>
              </a:tblGrid>
              <a:tr h="1078951">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2790">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Full bleed people photography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People on black/white backgrounds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Light and dark backgrounds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Black and white mood imagery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Green accent within an image</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Verdana" panose="020B0604030504040204" pitchFamily="34" charset="0"/>
                          <a:cs typeface="Calibri" panose="020F0502020204030204" pitchFamily="34" charset="0"/>
                        </a:rPr>
                        <a:t>Green backgrounds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81555">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40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Verdana" panose="020B0604030504040204" pitchFamily="34" charset="0"/>
                          <a:cs typeface="Calibri" panose="020F0502020204030204" pitchFamily="34" charset="0"/>
                        </a:rPr>
                        <a:t>Green/black textures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Focus on technology/product</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Industry sector imagery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078992">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3036">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7162552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61823" y="1714500"/>
            <a:ext cx="3551377" cy="4667250"/>
          </a:xfrm>
        </p:spPr>
        <p:txBody>
          <a:bodyPr/>
          <a:lstStyle/>
          <a:p>
            <a:r>
              <a:rPr lang="en-US" noProof="0" dirty="0"/>
              <a:t>PowerPoint is automatically set to print the document in full color if sent to a color printer.</a:t>
            </a:r>
          </a:p>
          <a:p>
            <a:r>
              <a:rPr lang="en-US" noProof="0" dirty="0"/>
              <a:t>To change the print settings so sliders are printed in grayscale, follow these steps.</a:t>
            </a:r>
          </a:p>
          <a:p>
            <a:pPr lvl="2"/>
            <a:r>
              <a:rPr lang="en-US" noProof="0" dirty="0"/>
              <a:t>Click on File.</a:t>
            </a:r>
          </a:p>
          <a:p>
            <a:pPr lvl="2"/>
            <a:r>
              <a:rPr lang="en-US" noProof="0" dirty="0"/>
              <a:t>Choose Print.</a:t>
            </a:r>
          </a:p>
          <a:p>
            <a:pPr lvl="2"/>
            <a:r>
              <a:rPr lang="en-US" noProof="0" dirty="0"/>
              <a:t>Once a printer has been chosen, the last entry on the screen is “Color output”.</a:t>
            </a:r>
          </a:p>
          <a:p>
            <a:pPr lvl="2"/>
            <a:r>
              <a:rPr lang="en-US" noProof="0" dirty="0"/>
              <a:t>Change this from “Color” to “Grayscale”.</a:t>
            </a:r>
          </a:p>
          <a:p>
            <a:pPr lvl="2"/>
            <a:r>
              <a:rPr lang="en-US" noProof="0" dirty="0"/>
              <a:t>Print the document.</a:t>
            </a:r>
          </a:p>
          <a:p>
            <a:endParaRPr lang="en-US" noProof="0" dirty="0"/>
          </a:p>
        </p:txBody>
      </p:sp>
      <p:sp>
        <p:nvSpPr>
          <p:cNvPr id="3" name="Text Placeholder 2"/>
          <p:cNvSpPr>
            <a:spLocks noGrp="1"/>
          </p:cNvSpPr>
          <p:nvPr>
            <p:ph type="body" sz="quarter" idx="22"/>
          </p:nvPr>
        </p:nvSpPr>
        <p:spPr/>
        <p:txBody>
          <a:bodyPr/>
          <a:lstStyle/>
          <a:p>
            <a:r>
              <a:rPr lang="en-US" noProof="0"/>
              <a:t>Printing in black and white</a:t>
            </a:r>
            <a:endParaRPr lang="en-US" noProof="0" dirty="0"/>
          </a:p>
        </p:txBody>
      </p:sp>
      <p:sp>
        <p:nvSpPr>
          <p:cNvPr id="2" name="Title 1"/>
          <p:cNvSpPr>
            <a:spLocks noGrp="1"/>
          </p:cNvSpPr>
          <p:nvPr>
            <p:ph type="title"/>
          </p:nvPr>
        </p:nvSpPr>
        <p:spPr/>
        <p:txBody>
          <a:bodyPr/>
          <a:lstStyle/>
          <a:p>
            <a:r>
              <a:rPr lang="en-US" noProof="0"/>
              <a:t>Appendix</a:t>
            </a:r>
            <a:endParaRPr lang="en-US" noProof="0" dirty="0"/>
          </a:p>
        </p:txBody>
      </p:sp>
      <p:pic>
        <p:nvPicPr>
          <p:cNvPr id="10" name="Content Placeholder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10843" y="1700212"/>
            <a:ext cx="7411257" cy="4452937"/>
          </a:xfrm>
          <a:prstGeom prst="rect">
            <a:avLst/>
          </a:prstGeom>
          <a:ln>
            <a:solidFill>
              <a:schemeClr val="tx1"/>
            </a:solidFill>
          </a:ln>
        </p:spPr>
      </p:pic>
    </p:spTree>
    <p:extLst>
      <p:ext uri="{BB962C8B-B14F-4D97-AF65-F5344CB8AC3E}">
        <p14:creationId xmlns:p14="http://schemas.microsoft.com/office/powerpoint/2010/main" val="23948099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5CC62C29-6561-4AFB-BF93-E571100A1B5D}"/>
              </a:ext>
            </a:extLst>
          </p:cNvPr>
          <p:cNvSpPr>
            <a:spLocks noGrp="1"/>
          </p:cNvSpPr>
          <p:nvPr/>
        </p:nvSpPr>
        <p:spPr>
          <a:xfrm>
            <a:off x="478904" y="651600"/>
            <a:ext cx="10756521"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75757"/>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sz="1800" dirty="0"/>
              <a:t>Icons</a:t>
            </a:r>
          </a:p>
        </p:txBody>
      </p:sp>
      <p:sp>
        <p:nvSpPr>
          <p:cNvPr id="13" name="Title 3">
            <a:extLst>
              <a:ext uri="{FF2B5EF4-FFF2-40B4-BE49-F238E27FC236}">
                <a16:creationId xmlns:a16="http://schemas.microsoft.com/office/drawing/2014/main" id="{15A3B7DA-E192-4064-BEBD-EB434EB573C3}"/>
              </a:ext>
            </a:extLst>
          </p:cNvPr>
          <p:cNvSpPr>
            <a:spLocks noGrp="1"/>
          </p:cNvSpPr>
          <p:nvPr/>
        </p:nvSpPr>
        <p:spPr bwMode="gray">
          <a:xfrm>
            <a:off x="490277" y="340246"/>
            <a:ext cx="10756521" cy="33409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r>
              <a:rPr lang="en-GB" dirty="0"/>
              <a:t>Appendix</a:t>
            </a:r>
          </a:p>
        </p:txBody>
      </p:sp>
      <p:sp>
        <p:nvSpPr>
          <p:cNvPr id="14" name="Content Placeholder 11">
            <a:extLst>
              <a:ext uri="{FF2B5EF4-FFF2-40B4-BE49-F238E27FC236}">
                <a16:creationId xmlns:a16="http://schemas.microsoft.com/office/drawing/2014/main" id="{403800E3-8D1B-4CA2-B802-1E3D4071A9EA}"/>
              </a:ext>
            </a:extLst>
          </p:cNvPr>
          <p:cNvSpPr txBox="1">
            <a:spLocks/>
          </p:cNvSpPr>
          <p:nvPr/>
        </p:nvSpPr>
        <p:spPr>
          <a:xfrm>
            <a:off x="419780" y="1408855"/>
            <a:ext cx="8450723" cy="4643628"/>
          </a:xfrm>
          <a:prstGeom prst="rect">
            <a:avLst/>
          </a:prstGeom>
        </p:spPr>
        <p:txBody>
          <a:bodyPr lIns="91440" tIns="45720" rIns="91440" bIns="4572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Light"/>
                <a:hlinkClick r:id="rId3"/>
              </a:rPr>
              <a:t>Download</a:t>
            </a:r>
            <a:r>
              <a:rPr lang="en-US">
                <a:cs typeface="Calibri Light"/>
              </a:rPr>
              <a:t> the Deloitte brand icon library for the latest icon options.</a:t>
            </a:r>
          </a:p>
        </p:txBody>
      </p:sp>
      <p:pic>
        <p:nvPicPr>
          <p:cNvPr id="15" name="Picture 14">
            <a:hlinkClick r:id="rId3"/>
            <a:extLst>
              <a:ext uri="{FF2B5EF4-FFF2-40B4-BE49-F238E27FC236}">
                <a16:creationId xmlns:a16="http://schemas.microsoft.com/office/drawing/2014/main" id="{DC17EFA3-38DC-44AE-BD90-9876D07A1425}"/>
              </a:ext>
            </a:extLst>
          </p:cNvPr>
          <p:cNvPicPr>
            <a:picLocks noChangeAspect="1"/>
          </p:cNvPicPr>
          <p:nvPr/>
        </p:nvPicPr>
        <p:blipFill>
          <a:blip r:embed="rId4"/>
          <a:stretch>
            <a:fillRect/>
          </a:stretch>
        </p:blipFill>
        <p:spPr>
          <a:xfrm>
            <a:off x="2936449" y="2166110"/>
            <a:ext cx="6319102" cy="3559208"/>
          </a:xfrm>
          <a:prstGeom prst="rect">
            <a:avLst/>
          </a:prstGeom>
          <a:ln>
            <a:solidFill>
              <a:srgbClr val="000000"/>
            </a:solidFill>
          </a:ln>
        </p:spPr>
      </p:pic>
    </p:spTree>
    <p:extLst>
      <p:ext uri="{BB962C8B-B14F-4D97-AF65-F5344CB8AC3E}">
        <p14:creationId xmlns:p14="http://schemas.microsoft.com/office/powerpoint/2010/main" val="1508842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There are five predefined text levels in the main text area on a standard slide. Some layouts may use slightly different formatting or type sizes, depending on their use and requirements.</a:t>
            </a:r>
          </a:p>
          <a:p>
            <a:r>
              <a:rPr lang="en-US" dirty="0"/>
              <a:t>Level one is the standard text style</a:t>
            </a:r>
          </a:p>
          <a:p>
            <a:pPr lvl="1"/>
            <a:r>
              <a:rPr lang="en-US" dirty="0"/>
              <a:t>Level two is the subheading style</a:t>
            </a:r>
          </a:p>
          <a:p>
            <a:pPr lvl="2"/>
            <a:r>
              <a:rPr lang="en-US" dirty="0"/>
              <a:t>Level three is the first level of bullets</a:t>
            </a:r>
          </a:p>
          <a:p>
            <a:pPr lvl="3"/>
            <a:r>
              <a:rPr lang="en-US" dirty="0"/>
              <a:t>Level four is the second level of bullets</a:t>
            </a:r>
          </a:p>
          <a:p>
            <a:pPr lvl="4"/>
            <a:r>
              <a:rPr lang="en-US" dirty="0"/>
              <a:t>Level five is the third level of bullets</a:t>
            </a:r>
          </a:p>
          <a:p>
            <a:endParaRPr lang="en-US" dirty="0"/>
          </a:p>
          <a:p>
            <a:r>
              <a:rPr lang="en-US" dirty="0"/>
              <a:t>You can move up or down the type levels using the increase or decrease list level buttons on the Paragraph section of the Home menu.</a:t>
            </a:r>
          </a:p>
          <a:p>
            <a:endParaRPr lang="en-US" dirty="0"/>
          </a:p>
        </p:txBody>
      </p:sp>
      <p:sp>
        <p:nvSpPr>
          <p:cNvPr id="2" name="Text Placeholder 1"/>
          <p:cNvSpPr>
            <a:spLocks noGrp="1"/>
          </p:cNvSpPr>
          <p:nvPr>
            <p:ph type="body" sz="quarter" idx="22"/>
          </p:nvPr>
        </p:nvSpPr>
        <p:spPr/>
        <p:txBody>
          <a:bodyPr/>
          <a:lstStyle/>
          <a:p>
            <a:r>
              <a:rPr lang="en-US" sz="1800" dirty="0"/>
              <a:t>Page subtitle</a:t>
            </a:r>
          </a:p>
        </p:txBody>
      </p:sp>
      <p:sp>
        <p:nvSpPr>
          <p:cNvPr id="3" name="Title 2"/>
          <p:cNvSpPr>
            <a:spLocks noGrp="1"/>
          </p:cNvSpPr>
          <p:nvPr>
            <p:ph type="title"/>
          </p:nvPr>
        </p:nvSpPr>
        <p:spPr/>
        <p:txBody>
          <a:bodyPr/>
          <a:lstStyle/>
          <a:p>
            <a:r>
              <a:rPr lang="en-US" dirty="0"/>
              <a:t>Page title</a:t>
            </a:r>
          </a:p>
        </p:txBody>
      </p:sp>
      <p:pic>
        <p:nvPicPr>
          <p:cNvPr id="9" name="Picture 2">
            <a:extLst>
              <a:ext uri="{FF2B5EF4-FFF2-40B4-BE49-F238E27FC236}">
                <a16:creationId xmlns:a16="http://schemas.microsoft.com/office/drawing/2014/main" id="{5A5C6FDA-CB6A-4C23-A90B-F97FDD291E0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407400" y="4257041"/>
            <a:ext cx="2882900" cy="812800"/>
          </a:xfrm>
          <a:prstGeom prst="rect">
            <a:avLst/>
          </a:prstGeom>
          <a:noFill/>
          <a:ln w="3175">
            <a:solidFill>
              <a:schemeClr val="bg1">
                <a:lumMod val="50000"/>
              </a:schemeClr>
            </a:solidFill>
            <a:miter lim="800000"/>
            <a:headEnd/>
            <a:tailEnd/>
          </a:ln>
          <a:extLst>
            <a:ext uri="{909E8E84-426E-40dd-AFC4-6F175D3DCCD1}">
              <a14:hiddenFill xmlns:a14="http://schemas.microsoft.com/office/drawing/2010/main" xmlns="">
                <a:solidFill>
                  <a:schemeClr val="accent1"/>
                </a:solidFill>
              </a14:hiddenFill>
            </a:ext>
          </a:extLst>
        </p:spPr>
      </p:pic>
      <p:sp>
        <p:nvSpPr>
          <p:cNvPr id="10" name="Oval 9">
            <a:extLst>
              <a:ext uri="{FF2B5EF4-FFF2-40B4-BE49-F238E27FC236}">
                <a16:creationId xmlns:a16="http://schemas.microsoft.com/office/drawing/2014/main" id="{448CB72D-1CA4-486B-AD39-910F3ADE186C}"/>
              </a:ext>
            </a:extLst>
          </p:cNvPr>
          <p:cNvSpPr/>
          <p:nvPr/>
        </p:nvSpPr>
        <p:spPr>
          <a:xfrm>
            <a:off x="8966200" y="4206241"/>
            <a:ext cx="8826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863856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p:txBody>
          <a:bodyPr>
            <a:normAutofit/>
          </a:bodyPr>
          <a:lstStyle/>
          <a:p>
            <a:r>
              <a:rPr lang="en-US" dirty="0"/>
              <a:t>Item 1	X</a:t>
            </a:r>
          </a:p>
          <a:p>
            <a:r>
              <a:rPr lang="en-US" dirty="0"/>
              <a:t>Item 2	X</a:t>
            </a:r>
          </a:p>
          <a:p>
            <a:r>
              <a:rPr lang="en-US" dirty="0"/>
              <a:t>Item 3	X</a:t>
            </a:r>
          </a:p>
          <a:p>
            <a:r>
              <a:rPr lang="en-US" dirty="0"/>
              <a:t>Item 4	X</a:t>
            </a:r>
          </a:p>
          <a:p>
            <a:pPr lvl="2"/>
            <a:r>
              <a:rPr lang="en-US" dirty="0"/>
              <a:t>Sub item text runs here	X</a:t>
            </a:r>
          </a:p>
          <a:p>
            <a:pPr lvl="2"/>
            <a:r>
              <a:rPr lang="en-US" dirty="0"/>
              <a:t>Sub item text runs here	X</a:t>
            </a:r>
          </a:p>
          <a:p>
            <a:pPr lvl="2"/>
            <a:r>
              <a:rPr lang="en-US" dirty="0"/>
              <a:t>Sub item text runs here	X</a:t>
            </a:r>
          </a:p>
        </p:txBody>
      </p:sp>
      <p:sp>
        <p:nvSpPr>
          <p:cNvPr id="2" name="Text Placeholder 1">
            <a:extLst>
              <a:ext uri="{FF2B5EF4-FFF2-40B4-BE49-F238E27FC236}">
                <a16:creationId xmlns:a16="http://schemas.microsoft.com/office/drawing/2014/main" id="{B5E0F172-E8CC-407E-B939-24C35B42FE54}"/>
              </a:ext>
            </a:extLst>
          </p:cNvPr>
          <p:cNvSpPr>
            <a:spLocks noGrp="1"/>
          </p:cNvSpPr>
          <p:nvPr>
            <p:ph type="body" sz="quarter" idx="22"/>
          </p:nvPr>
        </p:nvSpPr>
        <p:spPr/>
        <p:txBody>
          <a:bodyPr/>
          <a:lstStyle/>
          <a:p>
            <a:endParaRPr lang="en-US"/>
          </a:p>
        </p:txBody>
      </p:sp>
      <p:sp>
        <p:nvSpPr>
          <p:cNvPr id="15" name="Title 14"/>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1871008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Contents</a:t>
            </a:r>
          </a:p>
        </p:txBody>
      </p:sp>
      <p:pic>
        <p:nvPicPr>
          <p:cNvPr id="11" name="Picture Placeholder 10"/>
          <p:cNvPicPr>
            <a:picLocks noGrp="1" noChangeAspect="1"/>
          </p:cNvPicPr>
          <p:nvPr>
            <p:ph type="pic" sz="quarter" idx="15"/>
          </p:nvPr>
        </p:nvPicPr>
        <p:blipFill>
          <a:blip r:embed="rId3"/>
          <a:srcRect t="412" b="412"/>
          <a:stretch>
            <a:fillRect/>
          </a:stretch>
        </p:blipFill>
        <p:spPr>
          <a:xfrm>
            <a:off x="5498477" y="1714500"/>
            <a:ext cx="6240000" cy="4648200"/>
          </a:xfrm>
        </p:spPr>
      </p:pic>
      <p:sp>
        <p:nvSpPr>
          <p:cNvPr id="6" name="Text Placeholder 5"/>
          <p:cNvSpPr>
            <a:spLocks noGrp="1"/>
          </p:cNvSpPr>
          <p:nvPr>
            <p:ph sz="quarter" idx="10"/>
          </p:nvPr>
        </p:nvSpPr>
        <p:spPr/>
        <p:txBody>
          <a:bodyPr/>
          <a:lstStyle/>
          <a:p>
            <a:r>
              <a:rPr lang="en-US" noProof="0" dirty="0"/>
              <a:t>Item 1	X</a:t>
            </a:r>
          </a:p>
          <a:p>
            <a:r>
              <a:rPr lang="en-US" noProof="0" dirty="0"/>
              <a:t>Item 2	X</a:t>
            </a:r>
          </a:p>
          <a:p>
            <a:r>
              <a:rPr lang="en-US" noProof="0" dirty="0"/>
              <a:t>Item 3	X</a:t>
            </a:r>
          </a:p>
          <a:p>
            <a:r>
              <a:rPr lang="en-US" noProof="0" dirty="0"/>
              <a:t>Item 4	X</a:t>
            </a:r>
          </a:p>
          <a:p>
            <a:pPr lvl="2"/>
            <a:r>
              <a:rPr lang="en-US" noProof="0" dirty="0"/>
              <a:t>Sub item text runs here	X</a:t>
            </a:r>
          </a:p>
          <a:p>
            <a:pPr lvl="2"/>
            <a:r>
              <a:rPr lang="en-US" noProof="0" dirty="0"/>
              <a:t>Sub item text runs here	X</a:t>
            </a:r>
          </a:p>
          <a:p>
            <a:pPr lvl="2"/>
            <a:r>
              <a:rPr lang="en-US" noProof="0" dirty="0"/>
              <a:t>Sub item text runs here	X</a:t>
            </a:r>
          </a:p>
        </p:txBody>
      </p:sp>
      <p:sp>
        <p:nvSpPr>
          <p:cNvPr id="7" name="Rectangle 6">
            <a:extLst>
              <a:ext uri="{FF2B5EF4-FFF2-40B4-BE49-F238E27FC236}">
                <a16:creationId xmlns:a16="http://schemas.microsoft.com/office/drawing/2014/main" id="{E47C6402-0427-4319-9CFF-AF198414636E}"/>
              </a:ext>
            </a:extLst>
          </p:cNvPr>
          <p:cNvSpPr>
            <a:spLocks noChangeArrowheads="1"/>
          </p:cNvSpPr>
          <p:nvPr/>
        </p:nvSpPr>
        <p:spPr bwMode="gray">
          <a:xfrm>
            <a:off x="9867900" y="1184471"/>
            <a:ext cx="1866900" cy="1395254"/>
          </a:xfrm>
          <a:prstGeom prst="rect">
            <a:avLst/>
          </a:prstGeom>
          <a:solidFill>
            <a:srgbClr val="FFFFFF"/>
          </a:solidFill>
          <a:ln w="12700" algn="ctr">
            <a:solidFill>
              <a:schemeClr val="accent6"/>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800" b="0" dirty="0">
                <a:solidFill>
                  <a:schemeClr val="accent6"/>
                </a:solidFill>
                <a:latin typeface="Calibri Light" panose="020F0302020204030204" pitchFamily="34" charset="0"/>
                <a:ea typeface="MS PGothic"/>
                <a:cs typeface="Calibri Light" panose="020F0302020204030204" pitchFamily="34" charset="0"/>
              </a:rPr>
              <a:t>Image for illustrative purposes only.</a:t>
            </a:r>
          </a:p>
          <a:p>
            <a:pPr algn="l">
              <a:spcBef>
                <a:spcPts val="400"/>
              </a:spcBef>
              <a:spcAft>
                <a:spcPts val="400"/>
              </a:spcAft>
            </a:pPr>
            <a:r>
              <a:rPr lang="en-US" sz="800" b="0" dirty="0">
                <a:solidFill>
                  <a:schemeClr val="accent6"/>
                </a:solidFill>
                <a:latin typeface="Calibri Light" panose="020F0302020204030204" pitchFamily="34" charset="0"/>
                <a:cs typeface="Calibri Light" panose="020F0302020204030204" pitchFamily="34" charset="0"/>
              </a:rPr>
              <a:t>To change the secondary images, select the image, ‘right click’, and select Change Picture. Browse to a new image and ‘click’ Insert. To resize or crop the image, select the image, go to Picture Tools &gt; Format &gt; Crop tool and crop to fit or hold the shift key down and use the corner anchors to resize.</a:t>
            </a:r>
          </a:p>
        </p:txBody>
      </p:sp>
    </p:spTree>
    <p:extLst>
      <p:ext uri="{BB962C8B-B14F-4D97-AF65-F5344CB8AC3E}">
        <p14:creationId xmlns:p14="http://schemas.microsoft.com/office/powerpoint/2010/main" val="23380088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4" ma:contentTypeDescription="Create a new document." ma:contentTypeScope="" ma:versionID="4c6617896dbd6066d418e5883b6ed562">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beb73ffafaeb73ea273bd43962ac528"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EE0193-3346-4FA1-A6C3-2BE7C7DE3BC4}">
  <ds:schemaRef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purl.org/dc/dcmitype/"/>
    <ds:schemaRef ds:uri="8ee28f6f-733e-446a-845c-015b8614e1f7"/>
    <ds:schemaRef ds:uri="8f1e2369-70da-40d7-b978-99d0855b91b8"/>
    <ds:schemaRef ds:uri="http://schemas.microsoft.com/office/2006/documentManagement/types"/>
    <ds:schemaRef ds:uri="http://www.w3.org/XML/1998/namespace"/>
    <ds:schemaRef ds:uri="http://purl.org/dc/terms/"/>
  </ds:schemaRefs>
</ds:datastoreItem>
</file>

<file path=customXml/itemProps2.xml><?xml version="1.0" encoding="utf-8"?>
<ds:datastoreItem xmlns:ds="http://schemas.openxmlformats.org/officeDocument/2006/customXml" ds:itemID="{186733A4-93AF-4934-A5DC-8C070E6A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1B0BFA-154F-4FE6-8C46-2B0CF6A6EC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Deloitte Brand Theme</Template>
  <TotalTime>0</TotalTime>
  <Words>5290</Words>
  <Application>Microsoft Office PowerPoint</Application>
  <PresentationFormat>Widescreen</PresentationFormat>
  <Paragraphs>906</Paragraphs>
  <Slides>63</Slides>
  <Notes>58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0" baseType="lpstr">
      <vt:lpstr>Arial</vt:lpstr>
      <vt:lpstr>Calibri</vt:lpstr>
      <vt:lpstr>Calibri Light</vt:lpstr>
      <vt:lpstr>Verdana</vt:lpstr>
      <vt:lpstr>Wingdings</vt:lpstr>
      <vt:lpstr>Deloitte Brand Theme</vt:lpstr>
      <vt:lpstr>think-cell Slide</vt:lpstr>
      <vt:lpstr>Document  heading in Calibri  Light green</vt:lpstr>
      <vt:lpstr>Document  heading in Calibri  Light green </vt:lpstr>
      <vt:lpstr>Document  heading in Calibri  Light green Document subheading</vt:lpstr>
      <vt:lpstr>Document  heading in Calibri  Light green</vt:lpstr>
      <vt:lpstr>Document  heading in Calibri  Light green</vt:lpstr>
      <vt:lpstr>UPDATES IN THIS VERSION</vt:lpstr>
      <vt:lpstr>Page title</vt:lpstr>
      <vt:lpstr>Contents</vt:lpstr>
      <vt:lpstr>Contents</vt:lpstr>
      <vt:lpstr>Agenda</vt:lpstr>
      <vt:lpstr>Page title</vt:lpstr>
      <vt:lpstr>Page title</vt:lpstr>
      <vt:lpstr>Page title</vt:lpstr>
      <vt:lpstr>PowerPoint Presentation</vt:lpstr>
      <vt:lpstr>PowerPoint Presentation</vt:lpstr>
      <vt:lpstr>Section heading</vt:lpstr>
      <vt:lpstr>Section heading</vt:lpstr>
      <vt:lpstr>Section heading</vt:lpstr>
      <vt:lpstr>Section heading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and chart slide</vt:lpstr>
      <vt:lpstr>Multiple chart slide</vt:lpstr>
      <vt:lpstr>Text and stacked bar chart </vt:lpstr>
      <vt:lpstr>Two stacked bar charts</vt:lpstr>
      <vt:lpstr>Bar chart with infographics</vt:lpstr>
      <vt:lpstr>Horizontal stacked bar chart</vt:lpstr>
      <vt:lpstr>Tornado chart</vt:lpstr>
      <vt:lpstr>Line title</vt:lpstr>
      <vt:lpstr>Text and line chart</vt:lpstr>
      <vt:lpstr>Scatter chart</vt:lpstr>
      <vt:lpstr>Page title</vt:lpstr>
      <vt:lpstr>Text boxes with arrows</vt:lpstr>
      <vt:lpstr>Three text boxes</vt:lpstr>
      <vt:lpstr>Icon use</vt:lpstr>
      <vt:lpstr>Icon use</vt:lpstr>
      <vt:lpstr>Slide with table</vt:lpstr>
      <vt:lpstr>Data table</vt:lpstr>
      <vt:lpstr>Flow table</vt:lpstr>
      <vt:lpstr>Project timeline</vt:lpstr>
      <vt:lpstr>Page title</vt:lpstr>
      <vt:lpstr>Page title</vt:lpstr>
      <vt:lpstr>Page title</vt:lpstr>
      <vt:lpstr>Proposed team structure and responsibilities</vt:lpstr>
      <vt:lpstr>Team structure chart</vt:lpstr>
      <vt:lpstr>Qualifications 2x1 example</vt:lpstr>
      <vt:lpstr>Qualifications 2x2 example</vt:lpstr>
      <vt:lpstr>Pyramid diagrams</vt:lpstr>
      <vt:lpstr>Quotation boxes</vt:lpstr>
      <vt:lpstr>PowerPoint Presentation</vt:lpstr>
      <vt:lpstr>Appendix</vt:lpstr>
      <vt:lpstr>Appendix</vt:lpstr>
      <vt:lpstr>Appendix</vt:lpstr>
      <vt:lpstr>Appendix</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in Calibri  Light green</dc:title>
  <dc:creator/>
  <cp:lastModifiedBy/>
  <cp:revision>5</cp:revision>
  <dcterms:created xsi:type="dcterms:W3CDTF">2020-04-09T19:50:51Z</dcterms:created>
  <dcterms:modified xsi:type="dcterms:W3CDTF">2022-02-01T18:21:06Z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0x01010097C0B5E8C28FBB4DB6BB6E6547CA8A70</vt:lpwstr>
  </property>
</Properties>
</file>